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92" r:id="rId3"/>
  </p:sldMasterIdLst>
  <p:notesMasterIdLst>
    <p:notesMasterId r:id="rId7"/>
  </p:notesMasterIdLst>
  <p:sldIdLst>
    <p:sldId id="256" r:id="rId4"/>
    <p:sldId id="280" r:id="rId5"/>
    <p:sldId id="281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63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96" d="100"/>
          <a:sy n="96" d="100"/>
        </p:scale>
        <p:origin x="78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38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9227E-9D06-4290-9FEF-C180FF49932B}" type="datetimeFigureOut">
              <a:rPr lang="it-IT" smtClean="0"/>
              <a:t>23/02/2017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3B552-D0E3-4E51-A922-431D59A112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94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18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225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981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23/02/2017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47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23/02/2017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58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23/02/2017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69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23/02/2017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143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23/02/2017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54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23/02/2017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4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23/02/2017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285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23/02/2017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7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23/02/2017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23/02/2017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01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23/02/2017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19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23/02/2017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299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23/02/2017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4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23/02/2017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25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23/02/2017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06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23/02/2017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65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23/02/2017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127958" y="6356350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0510EA8B-A5BC-46F0-B7E0-D2FE99E3BFB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556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23/02/2017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559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23/02/2017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43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23/02/2017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094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23/02/2017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243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23/02/2017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19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23/02/2017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7437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23/02/2017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8876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23/02/2017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921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23/02/2017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5049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23/02/2017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34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23/02/2017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92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23/02/2017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5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23/02/2017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23/02/2017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91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23/02/2017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1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23/02/2017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54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23/02/2017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2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23/02/2017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898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23/02/2017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348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39238" y="1966686"/>
            <a:ext cx="9144000" cy="2387600"/>
          </a:xfrm>
        </p:spPr>
        <p:txBody>
          <a:bodyPr/>
          <a:lstStyle/>
          <a:p>
            <a:pPr algn="l"/>
            <a:r>
              <a:rPr lang="it-IT" dirty="0" smtClean="0">
                <a:latin typeface="+mn-lt"/>
              </a:rPr>
              <a:t>TTC status</a:t>
            </a:r>
            <a:endParaRPr lang="it-IT" dirty="0">
              <a:latin typeface="+mn-lt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460303" y="4573868"/>
            <a:ext cx="573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Alessandra Camplani – Università degli Studi e INFN Milano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838744" y="50337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23</a:t>
            </a:r>
            <a:r>
              <a:rPr lang="it-IT" dirty="0" smtClean="0"/>
              <a:t>/02/2017 </a:t>
            </a:r>
            <a:endParaRPr lang="it-IT" dirty="0"/>
          </a:p>
        </p:txBody>
      </p:sp>
      <p:cxnSp>
        <p:nvCxnSpPr>
          <p:cNvPr id="7" name="Connettore 1 6"/>
          <p:cNvCxnSpPr/>
          <p:nvPr/>
        </p:nvCxnSpPr>
        <p:spPr>
          <a:xfrm>
            <a:off x="0" y="441818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10" y="4554006"/>
            <a:ext cx="3074007" cy="99866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717" y="4713019"/>
            <a:ext cx="2035907" cy="149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err="1" smtClean="0"/>
              <a:t>Istage</a:t>
            </a:r>
            <a:r>
              <a:rPr lang="en-US" sz="4500" b="1" dirty="0" smtClean="0"/>
              <a:t> interface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2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23" y="3437312"/>
            <a:ext cx="11557350" cy="2133144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38623" y="1803196"/>
            <a:ext cx="7045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Requested interface:</a:t>
            </a:r>
          </a:p>
          <a:p>
            <a:r>
              <a:rPr lang="en-US" sz="2400" dirty="0"/>
              <a:t>Jira ticket: https://its.cern.ch/jira/browse/LDPBFW-832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707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Preparation on going: simulation seems ok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3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45" y="2028758"/>
            <a:ext cx="11427713" cy="1734511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5212080" y="2756264"/>
            <a:ext cx="666206" cy="940526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4"/>
          <a:srcRect l="31506" r="12394"/>
          <a:stretch/>
        </p:blipFill>
        <p:spPr>
          <a:xfrm>
            <a:off x="513019" y="4171975"/>
            <a:ext cx="11427713" cy="125828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357809" y="1528534"/>
            <a:ext cx="349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Istage</a:t>
            </a:r>
            <a:r>
              <a:rPr lang="en-US" dirty="0" smtClean="0"/>
              <a:t> interface module simulation:</a:t>
            </a:r>
            <a:endParaRPr lang="it-IT" dirty="0"/>
          </a:p>
        </p:txBody>
      </p:sp>
      <p:cxnSp>
        <p:nvCxnSpPr>
          <p:cNvPr id="13" name="Connettore 1 12"/>
          <p:cNvCxnSpPr/>
          <p:nvPr/>
        </p:nvCxnSpPr>
        <p:spPr>
          <a:xfrm>
            <a:off x="5878286" y="2736992"/>
            <a:ext cx="5992872" cy="143464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V="1">
            <a:off x="513019" y="2756264"/>
            <a:ext cx="4699061" cy="141537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513019" y="5580319"/>
            <a:ext cx="1052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Start </a:t>
            </a:r>
            <a:r>
              <a:rPr lang="en-US" dirty="0"/>
              <a:t>of packet (</a:t>
            </a:r>
            <a:r>
              <a:rPr lang="en-US" dirty="0" err="1" smtClean="0"/>
              <a:t>startofpacket_o</a:t>
            </a:r>
            <a:r>
              <a:rPr lang="en-US" dirty="0" smtClean="0"/>
              <a:t>), 2) BCR </a:t>
            </a:r>
            <a:r>
              <a:rPr lang="en-US" dirty="0"/>
              <a:t>(</a:t>
            </a:r>
            <a:r>
              <a:rPr lang="en-US" dirty="0" err="1" smtClean="0"/>
              <a:t>bcr_o</a:t>
            </a:r>
            <a:r>
              <a:rPr lang="en-US" dirty="0"/>
              <a:t>), </a:t>
            </a:r>
            <a:r>
              <a:rPr lang="en-US" dirty="0" smtClean="0"/>
              <a:t>3) BCID counter (</a:t>
            </a:r>
            <a:r>
              <a:rPr lang="en-US" dirty="0" err="1" smtClean="0"/>
              <a:t>bcid_o</a:t>
            </a:r>
            <a:r>
              <a:rPr lang="en-US" dirty="0"/>
              <a:t>),  </a:t>
            </a:r>
            <a:r>
              <a:rPr lang="en-US" dirty="0" smtClean="0"/>
              <a:t>4) valid </a:t>
            </a:r>
            <a:r>
              <a:rPr lang="en-US" dirty="0"/>
              <a:t>(</a:t>
            </a:r>
            <a:r>
              <a:rPr lang="en-US" dirty="0" err="1" smtClean="0"/>
              <a:t>valid_o</a:t>
            </a:r>
            <a:r>
              <a:rPr lang="en-US" dirty="0" smtClean="0"/>
              <a:t>), 5) 320MHz </a:t>
            </a:r>
            <a:r>
              <a:rPr lang="en-US" dirty="0" err="1" smtClean="0"/>
              <a:t>clk</a:t>
            </a:r>
            <a:r>
              <a:rPr lang="en-US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81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TM02900720[[fn=Integrale]]</Template>
  <TotalTime>8487</TotalTime>
  <Words>71</Words>
  <Application>Microsoft Office PowerPoint</Application>
  <PresentationFormat>Widescreen</PresentationFormat>
  <Paragraphs>14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1_HDOfficeLightV0</vt:lpstr>
      <vt:lpstr>Tema di Office</vt:lpstr>
      <vt:lpstr>TTC status</vt:lpstr>
      <vt:lpstr>Istage interface</vt:lpstr>
      <vt:lpstr>Preparation on going: simulation seems ok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about TTC</dc:title>
  <dc:creator>Uppsala1</dc:creator>
  <cp:lastModifiedBy>camplani</cp:lastModifiedBy>
  <cp:revision>207</cp:revision>
  <dcterms:created xsi:type="dcterms:W3CDTF">2015-11-12T09:16:47Z</dcterms:created>
  <dcterms:modified xsi:type="dcterms:W3CDTF">2017-02-23T15:03:51Z</dcterms:modified>
</cp:coreProperties>
</file>