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364" autoAdjust="0"/>
  </p:normalViewPr>
  <p:slideViewPr>
    <p:cSldViewPr snapToGrid="0">
      <p:cViewPr varScale="1">
        <p:scale>
          <a:sx n="155" d="100"/>
          <a:sy n="155" d="100"/>
        </p:scale>
        <p:origin x="54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ki.cern.ch/twiki/bin/view/LAr/LArDemonstrator#French_LTDB_scripts_after_pow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</a:t>
            </a:r>
            <a:r>
              <a:rPr lang="it-IT" sz="5000" b="1" dirty="0" smtClean="0"/>
              <a:t>firmware and </a:t>
            </a:r>
            <a:r>
              <a:rPr lang="it-IT" sz="5000" b="1" dirty="0" err="1" smtClean="0"/>
              <a:t>system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checks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 smtClean="0"/>
              <a:t>09</a:t>
            </a:r>
            <a:r>
              <a:rPr lang="en-US" sz="2000" dirty="0" smtClean="0"/>
              <a:t>-05-2017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97460" y="2273474"/>
            <a:ext cx="971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Firmware version (official released) v0.99 (re)tested in USA15 on all FPGAs.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(No changes on the back FPGA firmware version for the moment)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With the help of Stefan </a:t>
            </a:r>
            <a:r>
              <a:rPr lang="en-US" dirty="0" err="1" smtClean="0"/>
              <a:t>Simion</a:t>
            </a:r>
            <a:r>
              <a:rPr lang="en-US" dirty="0" smtClean="0"/>
              <a:t> also the French LTDB has been properly reprogrammed.</a:t>
            </a:r>
          </a:p>
          <a:p>
            <a:pPr algn="just"/>
            <a:r>
              <a:rPr lang="en-US" dirty="0" smtClean="0"/>
              <a:t>More information about the procedure that we used to check the status are now in a </a:t>
            </a:r>
            <a:r>
              <a:rPr lang="en-US" dirty="0" smtClean="0">
                <a:hlinkClick r:id="rId2"/>
              </a:rPr>
              <a:t>dedicated section </a:t>
            </a:r>
            <a:r>
              <a:rPr lang="en-US" dirty="0" smtClean="0"/>
              <a:t>of the Demonstrator </a:t>
            </a:r>
            <a:r>
              <a:rPr lang="en-US" dirty="0" err="1" smtClean="0"/>
              <a:t>twiki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Software on call (Adriana) took a calibration run on 28</a:t>
            </a:r>
            <a:r>
              <a:rPr lang="en-US" baseline="30000" dirty="0" smtClean="0"/>
              <a:t>th</a:t>
            </a:r>
            <a:r>
              <a:rPr lang="en-US" dirty="0" smtClean="0"/>
              <a:t> of April: run number 321355 with the usual pattern for firmware tests.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321355 </a:t>
            </a:r>
            <a:r>
              <a:rPr lang="en-US" dirty="0" smtClean="0"/>
              <a:t>– FPGA 18:2 (French LTDB)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1279"/>
            <a:ext cx="2838346" cy="177300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0" y="1828801"/>
            <a:ext cx="2884835" cy="180694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01" y="1841279"/>
            <a:ext cx="2888007" cy="18064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80022"/>
            <a:ext cx="2865429" cy="179867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689" y="3873842"/>
            <a:ext cx="2883086" cy="18048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7"/>
          <a:srcRect t="1" b="1649"/>
          <a:stretch/>
        </p:blipFill>
        <p:spPr>
          <a:xfrm>
            <a:off x="7368101" y="3873842"/>
            <a:ext cx="2923841" cy="18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321355 </a:t>
            </a:r>
            <a:r>
              <a:rPr lang="en-US" dirty="0" smtClean="0"/>
              <a:t>– FPGA 19:1 (French LTDB)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8019"/>
            <a:ext cx="2844758" cy="17832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656" t="1215" r="983" b="736"/>
          <a:stretch/>
        </p:blipFill>
        <p:spPr>
          <a:xfrm>
            <a:off x="4176583" y="1838019"/>
            <a:ext cx="2860813" cy="178328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008" y="1847333"/>
            <a:ext cx="2868387" cy="179809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79740"/>
            <a:ext cx="2883066" cy="18043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584" y="3879741"/>
            <a:ext cx="2886988" cy="180436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008" y="3879740"/>
            <a:ext cx="2875649" cy="17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321355 </a:t>
            </a:r>
            <a:r>
              <a:rPr lang="en-US" dirty="0" smtClean="0"/>
              <a:t>– FPGA 19:2 (BNL LTDB)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701"/>
          <a:stretch/>
        </p:blipFill>
        <p:spPr>
          <a:xfrm>
            <a:off x="1097279" y="1848469"/>
            <a:ext cx="2844526" cy="17720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79" y="1831637"/>
            <a:ext cx="2849837" cy="17888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t="1488"/>
          <a:stretch/>
        </p:blipFill>
        <p:spPr>
          <a:xfrm>
            <a:off x="7370806" y="1872049"/>
            <a:ext cx="2860589" cy="17655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02" y="3869968"/>
            <a:ext cx="2864415" cy="17956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r="482"/>
          <a:stretch/>
        </p:blipFill>
        <p:spPr>
          <a:xfrm>
            <a:off x="4174980" y="3869969"/>
            <a:ext cx="2862194" cy="179560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806" y="3869968"/>
            <a:ext cx="2875649" cy="18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321355 </a:t>
            </a:r>
            <a:r>
              <a:rPr lang="en-US" dirty="0" smtClean="0"/>
              <a:t>– FPGA 20:2 (BNL LTDB)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4220"/>
            <a:ext cx="2832169" cy="177538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62" y="1844220"/>
            <a:ext cx="2840622" cy="17753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109" y="1862754"/>
            <a:ext cx="2834460" cy="177538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3880021"/>
            <a:ext cx="2854572" cy="178943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762" y="3880021"/>
            <a:ext cx="2900363" cy="18181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7"/>
          <a:srcRect r="2028"/>
          <a:stretch/>
        </p:blipFill>
        <p:spPr>
          <a:xfrm>
            <a:off x="7355575" y="3897994"/>
            <a:ext cx="2834460" cy="18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8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151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Retrospettivo</vt:lpstr>
      <vt:lpstr>ABBA firmware and system checks</vt:lpstr>
      <vt:lpstr>Getting ready</vt:lpstr>
      <vt:lpstr>Run 321355 – FPGA 18:2 (French LTDB)</vt:lpstr>
      <vt:lpstr>Run 321355 – FPGA 19:1 (French LTDB)</vt:lpstr>
      <vt:lpstr>Run 321355 – FPGA 19:2 (BNL LTDB)</vt:lpstr>
      <vt:lpstr>Run 321355 – FPGA 20:2 (BNL LTDB)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108</cp:revision>
  <dcterms:created xsi:type="dcterms:W3CDTF">2016-10-16T15:38:15Z</dcterms:created>
  <dcterms:modified xsi:type="dcterms:W3CDTF">2017-05-09T10:06:50Z</dcterms:modified>
</cp:coreProperties>
</file>