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7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76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30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22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22/03/2016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22/03/2016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22/03/2016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22/03/2016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22/03/2016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22/03/2016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40713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590439"/>
            <a:ext cx="12192000" cy="1267562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693916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85011" y="3778938"/>
            <a:ext cx="48839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 smtClean="0"/>
              <a:t>Firmware </a:t>
            </a:r>
            <a:r>
              <a:rPr lang="it-IT" sz="5000" dirty="0" err="1" smtClean="0"/>
              <a:t>updates</a:t>
            </a:r>
            <a:endParaRPr lang="it-IT" sz="5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944687" y="4733114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2577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Test at EMF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2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3107" y="1360162"/>
            <a:ext cx="5786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New firmware tested at EMF: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v0.95a for the front FPGAs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v0.68 for the back FPGAs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algn="just"/>
            <a:r>
              <a:rPr lang="en-GB" dirty="0" smtClean="0"/>
              <a:t>The standard configuration for the connection between the ABBA front FPGAs and the LTDB is shown in figure: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FPGA0 from board 10.3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FPGA1 from board 10.4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But FPGA0 on ABBA 10.3 has a bit flip in JTAG chain, so there is a failure during the programming procedure.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10" name="Rettangolo 9"/>
          <p:cNvSpPr/>
          <p:nvPr/>
        </p:nvSpPr>
        <p:spPr>
          <a:xfrm>
            <a:off x="9231084" y="1513115"/>
            <a:ext cx="2122715" cy="2155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9416143" y="1712346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FPGA1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416143" y="2779364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FPGA0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0509124" y="2275115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Back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0095158" y="15555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168.192.10.3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9231084" y="3898905"/>
            <a:ext cx="2122715" cy="2155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9416143" y="4098136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FPGA1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9416143" y="5165154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FPGA0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09124" y="4660905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Back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0095158" y="394135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168.192.10.4</a:t>
            </a:r>
            <a:endParaRPr lang="it-IT" sz="1600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9416143" y="5179032"/>
            <a:ext cx="696685" cy="611419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9416143" y="5172958"/>
            <a:ext cx="696685" cy="61749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7728857" y="4279905"/>
            <a:ext cx="1306286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7728857" y="3202219"/>
            <a:ext cx="1306286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/>
          <p:cNvSpPr/>
          <p:nvPr/>
        </p:nvSpPr>
        <p:spPr>
          <a:xfrm>
            <a:off x="6487886" y="2143600"/>
            <a:ext cx="1143000" cy="225794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BNL LTDB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2577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Test at EMF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3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3107" y="1360162"/>
            <a:ext cx="5786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New firmware tested at EMF: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v0.95a for the front FPGAs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v0.68 for the back FPGAs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algn="just"/>
            <a:r>
              <a:rPr lang="en-GB" dirty="0" smtClean="0"/>
              <a:t>The standard configuration for the connection between the ABBA front FPGAs and the LTDB is shown in figure: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FPGA0 from board 10.3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FPGA1 from board 10.4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But FPGA0 on ABBA 10.3 has a bit flip in JTAG chain, so there is a failure during the programming procedure.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configuration with the LTDB has been changed: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FPGA1 from board 10.3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FPGA1 from board 10.4</a:t>
            </a:r>
            <a:endParaRPr lang="en-GB" dirty="0"/>
          </a:p>
        </p:txBody>
      </p:sp>
      <p:sp>
        <p:nvSpPr>
          <p:cNvPr id="10" name="Rettangolo 9"/>
          <p:cNvSpPr/>
          <p:nvPr/>
        </p:nvSpPr>
        <p:spPr>
          <a:xfrm>
            <a:off x="9231084" y="1513115"/>
            <a:ext cx="2122715" cy="2155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9416143" y="1712346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FPGA1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416143" y="2779364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FPGA0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0509124" y="2275115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Back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0095158" y="15555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168.192.10.3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9231084" y="3898905"/>
            <a:ext cx="2122715" cy="2155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9416143" y="4098136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FPGA1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9416143" y="5165154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FPGA0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09124" y="4660905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Back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0095158" y="394135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168.192.10.4</a:t>
            </a:r>
            <a:endParaRPr lang="it-IT" sz="1600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9416143" y="5179032"/>
            <a:ext cx="696685" cy="611419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9416143" y="5172958"/>
            <a:ext cx="696685" cy="61749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7728857" y="4279905"/>
            <a:ext cx="1306286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7728857" y="2221621"/>
            <a:ext cx="1306286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/>
          <p:cNvSpPr/>
          <p:nvPr/>
        </p:nvSpPr>
        <p:spPr>
          <a:xfrm>
            <a:off x="6487886" y="2143600"/>
            <a:ext cx="1143000" cy="225794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BNL LTDB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6" name="Connettore 1 25"/>
          <p:cNvCxnSpPr/>
          <p:nvPr/>
        </p:nvCxnSpPr>
        <p:spPr>
          <a:xfrm>
            <a:off x="9416143" y="2785776"/>
            <a:ext cx="696685" cy="611419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328677" y="5684944"/>
            <a:ext cx="85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Laura did some tests at EMF and the firmware is stable: no need to reprogram the FPGAs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3003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Test in USA15</a:t>
            </a:r>
            <a:endParaRPr lang="en-GB" sz="40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4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3107" y="1360162"/>
            <a:ext cx="8466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Also in USA15, new firmware tested: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v0.95a for the front FPGAs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v0.68 for the back FPGAs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algn="just"/>
            <a:r>
              <a:rPr lang="en-GB" dirty="0" smtClean="0"/>
              <a:t>Adriana did some tests but the firmware (the same used in EMF) is still not stable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FPGA0 from ABBA 91.18 is sending some random data that affect FPGA1 on the same board, but also the other board: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FPGA0 on ABBA 91.18 continuously sends random data (data and addresses not 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Back FPGA tries to identify the addresses and sends a broadcast request to all the other modules (also to the other ABBA 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one is recognising the addresses: the system is blocked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10" name="Rettangolo 9"/>
          <p:cNvSpPr/>
          <p:nvPr/>
        </p:nvSpPr>
        <p:spPr>
          <a:xfrm>
            <a:off x="9231084" y="1513115"/>
            <a:ext cx="2122715" cy="2155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9416143" y="1712346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FPGA1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416143" y="2779364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FPGA0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0509124" y="2275115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Back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0138702" y="1555561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10.45.91.18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9231084" y="3898905"/>
            <a:ext cx="2122715" cy="2155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9416143" y="4098136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FPGA1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9416143" y="5165154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FPGA0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09124" y="4660905"/>
            <a:ext cx="696685" cy="6313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>
                <a:solidFill>
                  <a:schemeClr val="tx1"/>
                </a:solidFill>
              </a:rPr>
              <a:t>Back</a:t>
            </a:r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0138702" y="3941351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10.45.91.19</a:t>
            </a:r>
            <a:endParaRPr lang="it-IT" sz="16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553530" y="2728010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it-IT" sz="4000" dirty="0">
              <a:solidFill>
                <a:srgbClr val="FF00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2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1100558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z="1800" smtClean="0">
                <a:solidFill>
                  <a:schemeClr val="bg1"/>
                </a:solidFill>
              </a:rPr>
              <a:t>5</a:t>
            </a:fld>
            <a:endParaRPr lang="it-IT" sz="1800" dirty="0">
              <a:solidFill>
                <a:schemeClr val="bg1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106446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32938" y="201960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Conclusions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1012959" y="2469790"/>
            <a:ext cx="946297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/>
              <a:t>Behaviour of FPGA0 from board 91.18: investigating..</a:t>
            </a:r>
          </a:p>
          <a:p>
            <a:endParaRPr lang="it-IT" sz="2200" dirty="0"/>
          </a:p>
          <a:p>
            <a:r>
              <a:rPr lang="en-GB" sz="2200" dirty="0" smtClean="0"/>
              <a:t>Broadcast problem: can be solved with some changes in back FPGA firmware</a:t>
            </a:r>
          </a:p>
          <a:p>
            <a:endParaRPr lang="it-IT" sz="2200" dirty="0"/>
          </a:p>
          <a:p>
            <a:r>
              <a:rPr lang="en-GB" sz="2200" dirty="0" smtClean="0"/>
              <a:t>Simulation for the </a:t>
            </a:r>
            <a:r>
              <a:rPr lang="en-GB" sz="2200" dirty="0" err="1" smtClean="0"/>
              <a:t>IPbus</a:t>
            </a:r>
            <a:r>
              <a:rPr lang="en-GB" sz="2200" dirty="0" smtClean="0"/>
              <a:t> reception in front FPGA ready</a:t>
            </a:r>
          </a:p>
          <a:p>
            <a:r>
              <a:rPr lang="it-IT" sz="2200" dirty="0" smtClean="0"/>
              <a:t>Ne</a:t>
            </a:r>
            <a:r>
              <a:rPr lang="en-GB" sz="2200" dirty="0" err="1" smtClean="0"/>
              <a:t>xt</a:t>
            </a:r>
            <a:r>
              <a:rPr lang="en-GB" sz="2200" dirty="0" smtClean="0"/>
              <a:t> step: modify front </a:t>
            </a:r>
            <a:r>
              <a:rPr lang="en-GB" sz="2200" dirty="0"/>
              <a:t>FPGA state </a:t>
            </a:r>
            <a:r>
              <a:rPr lang="en-GB" sz="2200" dirty="0" smtClean="0"/>
              <a:t>machine to </a:t>
            </a:r>
            <a:r>
              <a:rPr lang="en-GB" sz="2200" dirty="0"/>
              <a:t>avoid </a:t>
            </a:r>
            <a:r>
              <a:rPr lang="en-GB" sz="2200" dirty="0" smtClean="0"/>
              <a:t>bad responses </a:t>
            </a:r>
            <a:r>
              <a:rPr lang="en-GB" sz="2200" dirty="0"/>
              <a:t>from </a:t>
            </a:r>
            <a:r>
              <a:rPr lang="en-GB" sz="2200" dirty="0" smtClean="0"/>
              <a:t>FPGA</a:t>
            </a:r>
          </a:p>
        </p:txBody>
      </p:sp>
    </p:spTree>
    <p:extLst>
      <p:ext uri="{BB962C8B-B14F-4D97-AF65-F5344CB8AC3E}">
        <p14:creationId xmlns:p14="http://schemas.microsoft.com/office/powerpoint/2010/main" val="42204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381</Words>
  <Application>Microsoft Office PowerPoint</Application>
  <PresentationFormat>Widescreen</PresentationFormat>
  <Paragraphs>83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73</cp:revision>
  <dcterms:created xsi:type="dcterms:W3CDTF">2016-02-23T08:49:41Z</dcterms:created>
  <dcterms:modified xsi:type="dcterms:W3CDTF">2016-03-22T15:25:58Z</dcterms:modified>
</cp:coreProperties>
</file>