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28/04/2016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30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64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89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7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30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55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7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28/04/2016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38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28/04/2016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28/04/2016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8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BA375F-BCD4-47EC-ADFF-C38AB5447F4B}" type="datetime1">
              <a:rPr lang="it-IT" smtClean="0"/>
              <a:t>28/04/2016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11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28/04/2016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57A1AF-59FA-448E-AECF-AE24B5B33C43}" type="datetime1">
              <a:rPr lang="it-IT" smtClean="0"/>
              <a:t>28/04/2016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277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</a:t>
            </a:r>
            <a:r>
              <a:rPr lang="it-IT" dirty="0" smtClean="0">
                <a:latin typeface="+mn-lt"/>
              </a:rPr>
              <a:t>status</a:t>
            </a:r>
            <a:endParaRPr lang="it-IT" dirty="0">
              <a:latin typeface="+mn-lt"/>
            </a:endParaRPr>
          </a:p>
        </p:txBody>
      </p:sp>
      <p:cxnSp>
        <p:nvCxnSpPr>
          <p:cNvPr id="4" name="Connettore 1 3"/>
          <p:cNvCxnSpPr/>
          <p:nvPr/>
        </p:nvCxnSpPr>
        <p:spPr>
          <a:xfrm>
            <a:off x="0" y="4343401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228" y="180712"/>
            <a:ext cx="10515600" cy="1325563"/>
          </a:xfrm>
        </p:spPr>
        <p:txBody>
          <a:bodyPr/>
          <a:lstStyle/>
          <a:p>
            <a:r>
              <a:rPr lang="it-IT" b="1" dirty="0" smtClean="0"/>
              <a:t>How to </a:t>
            </a:r>
            <a:r>
              <a:rPr lang="it-IT" b="1" dirty="0" err="1" smtClean="0"/>
              <a:t>send</a:t>
            </a:r>
            <a:r>
              <a:rPr lang="it-IT" b="1" dirty="0" smtClean="0"/>
              <a:t> data – on </a:t>
            </a:r>
            <a:r>
              <a:rPr lang="it-IT" b="1" dirty="0" err="1" smtClean="0"/>
              <a:t>going</a:t>
            </a:r>
            <a:r>
              <a:rPr lang="it-IT" b="1" dirty="0" smtClean="0"/>
              <a:t> with Kenneth</a:t>
            </a:r>
            <a:endParaRPr lang="it-IT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/>
          </a:p>
        </p:txBody>
      </p:sp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/>
          <p:cNvSpPr/>
          <p:nvPr/>
        </p:nvSpPr>
        <p:spPr>
          <a:xfrm>
            <a:off x="435430" y="2002971"/>
            <a:ext cx="3091542" cy="18941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/>
          <p:cNvSpPr txBox="1"/>
          <p:nvPr/>
        </p:nvSpPr>
        <p:spPr>
          <a:xfrm>
            <a:off x="2072071" y="224323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Carrier</a:t>
            </a:r>
            <a:endParaRPr lang="it-IT" dirty="0"/>
          </a:p>
        </p:txBody>
      </p:sp>
      <p:sp>
        <p:nvSpPr>
          <p:cNvPr id="54" name="Rettangolo 53"/>
          <p:cNvSpPr/>
          <p:nvPr/>
        </p:nvSpPr>
        <p:spPr>
          <a:xfrm>
            <a:off x="2041072" y="2656112"/>
            <a:ext cx="990600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4205070" y="2160615"/>
            <a:ext cx="2598501" cy="1736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2 56"/>
          <p:cNvCxnSpPr/>
          <p:nvPr/>
        </p:nvCxnSpPr>
        <p:spPr>
          <a:xfrm>
            <a:off x="2971644" y="2743193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2971644" y="2889766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>
            <a:off x="2971644" y="3064319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>
            <a:off x="2971644" y="3189512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4805841" y="2285999"/>
            <a:ext cx="88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Latome</a:t>
            </a:r>
            <a:endParaRPr lang="it-IT" dirty="0"/>
          </a:p>
        </p:txBody>
      </p:sp>
      <p:sp>
        <p:nvSpPr>
          <p:cNvPr id="64" name="Rettangolo 63"/>
          <p:cNvSpPr/>
          <p:nvPr/>
        </p:nvSpPr>
        <p:spPr>
          <a:xfrm>
            <a:off x="4805840" y="2656112"/>
            <a:ext cx="1192189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Decoding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32228" y="4305883"/>
            <a:ext cx="6810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Rx between </a:t>
            </a:r>
            <a:r>
              <a:rPr lang="en-US" dirty="0" err="1"/>
              <a:t>latome</a:t>
            </a:r>
            <a:r>
              <a:rPr lang="en-US" dirty="0"/>
              <a:t> </a:t>
            </a:r>
            <a:r>
              <a:rPr lang="en-US" dirty="0" smtClean="0"/>
              <a:t>and carrier – valid, </a:t>
            </a:r>
            <a:r>
              <a:rPr lang="en-US" dirty="0"/>
              <a:t>l1a, </a:t>
            </a:r>
            <a:r>
              <a:rPr lang="en-US" dirty="0" err="1"/>
              <a:t>ecr</a:t>
            </a:r>
            <a:r>
              <a:rPr lang="en-US" dirty="0"/>
              <a:t>, </a:t>
            </a:r>
            <a:r>
              <a:rPr lang="en-US" dirty="0" err="1" smtClean="0"/>
              <a:t>bcr</a:t>
            </a:r>
            <a:r>
              <a:rPr lang="en-US" dirty="0" smtClean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we have more than 4 LVDS link?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 LVDS link?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also some </a:t>
            </a:r>
            <a:r>
              <a:rPr lang="en-US" dirty="0" err="1" smtClean="0"/>
              <a:t>tx</a:t>
            </a:r>
            <a:r>
              <a:rPr lang="en-US" dirty="0" smtClean="0"/>
              <a:t> from </a:t>
            </a:r>
            <a:r>
              <a:rPr lang="en-US" dirty="0" err="1" smtClean="0"/>
              <a:t>latome</a:t>
            </a:r>
            <a:r>
              <a:rPr lang="en-US" dirty="0" smtClean="0"/>
              <a:t> to carrier..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27" y="2537100"/>
            <a:ext cx="5020573" cy="3150537"/>
          </a:xfrm>
          <a:prstGeom prst="rect">
            <a:avLst/>
          </a:prstGeom>
        </p:spPr>
      </p:pic>
      <p:sp>
        <p:nvSpPr>
          <p:cNvPr id="66" name="Ovale 65"/>
          <p:cNvSpPr/>
          <p:nvPr/>
        </p:nvSpPr>
        <p:spPr>
          <a:xfrm>
            <a:off x="7043059" y="2692948"/>
            <a:ext cx="2441584" cy="12112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7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olo 1"/>
          <p:cNvSpPr txBox="1">
            <a:spLocks/>
          </p:cNvSpPr>
          <p:nvPr/>
        </p:nvSpPr>
        <p:spPr>
          <a:xfrm>
            <a:off x="232228" y="180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smtClean="0"/>
              <a:t>Information from TTC</a:t>
            </a:r>
            <a:endParaRPr lang="it-IT" b="1" dirty="0"/>
          </a:p>
        </p:txBody>
      </p:sp>
      <p:cxnSp>
        <p:nvCxnSpPr>
          <p:cNvPr id="51" name="Connettore 1 50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383177" y="19821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dirty="0"/>
              <a:t>Short </a:t>
            </a:r>
            <a:r>
              <a:rPr lang="it-IT" b="1" dirty="0" smtClean="0"/>
              <a:t>Broadcast </a:t>
            </a:r>
            <a:r>
              <a:rPr lang="it-IT" b="1" dirty="0" err="1" smtClean="0"/>
              <a:t>commands</a:t>
            </a:r>
            <a:r>
              <a:rPr lang="it-IT" b="1" dirty="0" smtClean="0"/>
              <a:t>, </a:t>
            </a:r>
            <a:r>
              <a:rPr lang="it-IT" b="1" dirty="0"/>
              <a:t>16 bits:</a:t>
            </a:r>
          </a:p>
          <a:p>
            <a:r>
              <a:rPr lang="it-IT" dirty="0"/>
              <a:t>00TTDDDDEBHHHHH1: </a:t>
            </a:r>
          </a:p>
          <a:p>
            <a:r>
              <a:rPr lang="it-IT" dirty="0"/>
              <a:t>T=test </a:t>
            </a:r>
            <a:r>
              <a:rPr lang="it-IT" dirty="0" err="1"/>
              <a:t>command</a:t>
            </a:r>
            <a:r>
              <a:rPr lang="it-IT" dirty="0"/>
              <a:t>, 2 bits. </a:t>
            </a:r>
          </a:p>
          <a:p>
            <a:r>
              <a:rPr lang="it-IT" dirty="0"/>
              <a:t>D=</a:t>
            </a:r>
            <a:r>
              <a:rPr lang="it-IT" dirty="0" err="1"/>
              <a:t>Command</a:t>
            </a:r>
            <a:r>
              <a:rPr lang="it-IT" dirty="0"/>
              <a:t>/Data, 4 bits. </a:t>
            </a:r>
          </a:p>
          <a:p>
            <a:r>
              <a:rPr lang="it-IT" dirty="0"/>
              <a:t>E=</a:t>
            </a:r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Reset, 1 bit. </a:t>
            </a:r>
          </a:p>
          <a:p>
            <a:r>
              <a:rPr lang="it-IT" dirty="0"/>
              <a:t>B=</a:t>
            </a:r>
            <a:r>
              <a:rPr lang="it-IT" dirty="0" err="1"/>
              <a:t>Bunch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Reset, 1 bit. </a:t>
            </a:r>
          </a:p>
          <a:p>
            <a:r>
              <a:rPr lang="it-IT" dirty="0"/>
              <a:t>H=</a:t>
            </a:r>
            <a:r>
              <a:rPr lang="it-IT" dirty="0" err="1"/>
              <a:t>Hamming</a:t>
            </a:r>
            <a:r>
              <a:rPr lang="it-IT" dirty="0"/>
              <a:t> Code, 5 bits.</a:t>
            </a:r>
          </a:p>
          <a:p>
            <a:endParaRPr lang="it-IT" dirty="0"/>
          </a:p>
          <a:p>
            <a:r>
              <a:rPr lang="it-IT" b="1" dirty="0"/>
              <a:t>Long </a:t>
            </a:r>
            <a:r>
              <a:rPr lang="it-IT" b="1" dirty="0" err="1" smtClean="0"/>
              <a:t>Addressed</a:t>
            </a:r>
            <a:r>
              <a:rPr lang="it-IT" b="1" dirty="0" smtClean="0"/>
              <a:t> </a:t>
            </a:r>
            <a:r>
              <a:rPr lang="it-IT" b="1" dirty="0" err="1" smtClean="0"/>
              <a:t>commands</a:t>
            </a:r>
            <a:r>
              <a:rPr lang="it-IT" b="1" dirty="0" smtClean="0"/>
              <a:t>, </a:t>
            </a:r>
            <a:r>
              <a:rPr lang="it-IT" b="1" dirty="0"/>
              <a:t>42 bits</a:t>
            </a:r>
          </a:p>
          <a:p>
            <a:r>
              <a:rPr lang="it-IT" dirty="0"/>
              <a:t>01AAAAAAAAAAAAAAE1SSSSSSSSDDDDDDDDHHHHHHH1: </a:t>
            </a:r>
          </a:p>
          <a:p>
            <a:r>
              <a:rPr lang="it-IT" dirty="0"/>
              <a:t>A= </a:t>
            </a:r>
            <a:r>
              <a:rPr lang="it-IT" dirty="0" err="1"/>
              <a:t>TTCrx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, 14 bits. </a:t>
            </a:r>
          </a:p>
          <a:p>
            <a:r>
              <a:rPr lang="it-IT" dirty="0"/>
              <a:t>E= </a:t>
            </a:r>
            <a:r>
              <a:rPr lang="it-IT" dirty="0" err="1"/>
              <a:t>internal</a:t>
            </a:r>
            <a:r>
              <a:rPr lang="it-IT" dirty="0"/>
              <a:t>(0)/</a:t>
            </a:r>
            <a:r>
              <a:rPr lang="it-IT" dirty="0" err="1"/>
              <a:t>External</a:t>
            </a:r>
            <a:r>
              <a:rPr lang="it-IT" dirty="0"/>
              <a:t>(1), 1 bit. </a:t>
            </a:r>
          </a:p>
          <a:p>
            <a:r>
              <a:rPr lang="it-IT" dirty="0"/>
              <a:t>S=</a:t>
            </a:r>
            <a:r>
              <a:rPr lang="it-IT" dirty="0" err="1"/>
              <a:t>SubAddress</a:t>
            </a:r>
            <a:r>
              <a:rPr lang="it-IT" dirty="0"/>
              <a:t>, 8 bits. </a:t>
            </a:r>
          </a:p>
          <a:p>
            <a:r>
              <a:rPr lang="it-IT" dirty="0"/>
              <a:t>D=Data, 8 bits. </a:t>
            </a:r>
          </a:p>
          <a:p>
            <a:r>
              <a:rPr lang="it-IT" dirty="0"/>
              <a:t>H=</a:t>
            </a:r>
            <a:r>
              <a:rPr lang="it-IT" dirty="0" err="1"/>
              <a:t>Hamming</a:t>
            </a:r>
            <a:r>
              <a:rPr lang="it-IT" dirty="0"/>
              <a:t> Code, 7 bits.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74" y="2320871"/>
            <a:ext cx="5661616" cy="2475569"/>
          </a:xfrm>
          <a:prstGeom prst="rect">
            <a:avLst/>
          </a:prstGeom>
        </p:spPr>
      </p:pic>
      <p:sp>
        <p:nvSpPr>
          <p:cNvPr id="54" name="Rettangolo 53"/>
          <p:cNvSpPr/>
          <p:nvPr/>
        </p:nvSpPr>
        <p:spPr>
          <a:xfrm>
            <a:off x="5858690" y="4796440"/>
            <a:ext cx="61384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i="1" dirty="0" smtClean="0"/>
              <a:t>Broadcast </a:t>
            </a:r>
            <a:r>
              <a:rPr lang="en-US" sz="1500" i="1" dirty="0"/>
              <a:t>commands </a:t>
            </a:r>
            <a:r>
              <a:rPr lang="en-US" sz="1500" dirty="0"/>
              <a:t>- used to distribute messages </a:t>
            </a:r>
            <a:r>
              <a:rPr lang="en-US" sz="1500" i="1" dirty="0"/>
              <a:t>to ALL </a:t>
            </a:r>
            <a:r>
              <a:rPr lang="en-US" sz="1500" dirty="0"/>
              <a:t>TTC destinations in the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i="1" dirty="0"/>
              <a:t>Individually addressed commands/data </a:t>
            </a:r>
            <a:r>
              <a:rPr lang="en-US" sz="1500" dirty="0"/>
              <a:t>- implemented in the system to transmit user-defined data and commands over the network </a:t>
            </a:r>
            <a:r>
              <a:rPr lang="en-US" sz="1500" i="1" dirty="0"/>
              <a:t>to specific addresses</a:t>
            </a:r>
            <a:r>
              <a:rPr lang="en-US" sz="1500" dirty="0"/>
              <a:t>. 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558663" y="188299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Channel 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22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228" y="180712"/>
            <a:ext cx="10515600" cy="1325563"/>
          </a:xfrm>
        </p:spPr>
        <p:txBody>
          <a:bodyPr/>
          <a:lstStyle/>
          <a:p>
            <a:r>
              <a:rPr lang="it-IT" b="1" dirty="0" err="1" smtClean="0"/>
              <a:t>Decoding</a:t>
            </a:r>
            <a:r>
              <a:rPr lang="it-IT" b="1" dirty="0" smtClean="0"/>
              <a:t> and </a:t>
            </a:r>
            <a:r>
              <a:rPr lang="it-IT" b="1" dirty="0" err="1" smtClean="0"/>
              <a:t>enconding</a:t>
            </a:r>
            <a:endParaRPr lang="it-IT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4</a:t>
            </a:fld>
            <a:endParaRPr lang="it-IT" sz="1800"/>
          </a:p>
        </p:txBody>
      </p:sp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1404251" y="1986476"/>
            <a:ext cx="4343400" cy="18941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460165" y="213887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Carrier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V="1">
            <a:off x="776507" y="2911756"/>
            <a:ext cx="1095830" cy="1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4292749" y="2596076"/>
            <a:ext cx="1129307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Encoding</a:t>
            </a:r>
            <a:endParaRPr lang="it-IT" dirty="0"/>
          </a:p>
        </p:txBody>
      </p:sp>
      <p:sp>
        <p:nvSpPr>
          <p:cNvPr id="42" name="Rettangolo 41"/>
          <p:cNvSpPr/>
          <p:nvPr/>
        </p:nvSpPr>
        <p:spPr>
          <a:xfrm>
            <a:off x="6864938" y="2144120"/>
            <a:ext cx="2823341" cy="1567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2 42"/>
          <p:cNvCxnSpPr/>
          <p:nvPr/>
        </p:nvCxnSpPr>
        <p:spPr>
          <a:xfrm>
            <a:off x="2677801" y="2743030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5192323" y="2726698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5192323" y="2873271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>
            <a:off x="5192323" y="3047824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5192323" y="3173017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2677801" y="2911756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7137395" y="2274944"/>
            <a:ext cx="88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Latome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7085710" y="2644276"/>
            <a:ext cx="1230970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Decoding</a:t>
            </a:r>
            <a:endParaRPr lang="it-IT" dirty="0"/>
          </a:p>
        </p:txBody>
      </p:sp>
      <p:cxnSp>
        <p:nvCxnSpPr>
          <p:cNvPr id="49" name="Connettore 2 48"/>
          <p:cNvCxnSpPr/>
          <p:nvPr/>
        </p:nvCxnSpPr>
        <p:spPr>
          <a:xfrm>
            <a:off x="2677801" y="3096813"/>
            <a:ext cx="154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2093109" y="2596076"/>
            <a:ext cx="1357656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Decoding</a:t>
            </a:r>
            <a:r>
              <a:rPr lang="it-IT" dirty="0" smtClean="0"/>
              <a:t> TTC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1360708" y="4185385"/>
            <a:ext cx="4343400" cy="18941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416622" y="433778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Carrier</a:t>
            </a:r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 flipV="1">
            <a:off x="714408" y="4971414"/>
            <a:ext cx="1095830" cy="1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6821395" y="4343029"/>
            <a:ext cx="2823341" cy="1567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2 27"/>
          <p:cNvCxnSpPr/>
          <p:nvPr/>
        </p:nvCxnSpPr>
        <p:spPr>
          <a:xfrm flipV="1">
            <a:off x="2013503" y="4962135"/>
            <a:ext cx="4681205" cy="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7093852" y="4473853"/>
            <a:ext cx="88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Latome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7042167" y="4843185"/>
            <a:ext cx="1230970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Decoding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2608808" y="5130856"/>
            <a:ext cx="1357656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Decoding</a:t>
            </a:r>
            <a:r>
              <a:rPr lang="it-IT" dirty="0" smtClean="0"/>
              <a:t> TTC</a:t>
            </a:r>
            <a:endParaRPr lang="it-IT" dirty="0"/>
          </a:p>
        </p:txBody>
      </p:sp>
      <p:cxnSp>
        <p:nvCxnSpPr>
          <p:cNvPr id="10" name="Connettore 4 9"/>
          <p:cNvCxnSpPr/>
          <p:nvPr/>
        </p:nvCxnSpPr>
        <p:spPr>
          <a:xfrm>
            <a:off x="1669889" y="4971772"/>
            <a:ext cx="846028" cy="341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058400" y="4843185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783</TotalTime>
  <Words>202</Words>
  <Application>Microsoft Office PowerPoint</Application>
  <PresentationFormat>Widescreen</PresentationFormat>
  <Paragraphs>48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Retrospettivo</vt:lpstr>
      <vt:lpstr>TTC status</vt:lpstr>
      <vt:lpstr>How to send data – on going with Kenneth</vt:lpstr>
      <vt:lpstr>Presentazione standard di PowerPoint</vt:lpstr>
      <vt:lpstr>Decoding and enconding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62</cp:revision>
  <dcterms:created xsi:type="dcterms:W3CDTF">2015-11-12T09:16:47Z</dcterms:created>
  <dcterms:modified xsi:type="dcterms:W3CDTF">2016-04-28T14:10:35Z</dcterms:modified>
</cp:coreProperties>
</file>