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12/05/2016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81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6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0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7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12/05/2016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12/05/2016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3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12/05/2016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12/05/2016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8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BA375F-BCD4-47EC-ADFF-C38AB5447F4B}" type="datetime1">
              <a:rPr lang="it-IT" smtClean="0"/>
              <a:t>12/05/2016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11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12/05/2016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57A1AF-59FA-448E-AECF-AE24B5B33C43}" type="datetime1">
              <a:rPr lang="it-IT" smtClean="0"/>
              <a:t>12/05/2016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277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cxnSp>
        <p:nvCxnSpPr>
          <p:cNvPr id="4" name="Connettore 1 3"/>
          <p:cNvCxnSpPr/>
          <p:nvPr/>
        </p:nvCxnSpPr>
        <p:spPr>
          <a:xfrm>
            <a:off x="0" y="4343401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831748" y="49940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12/5/2016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en-US" b="1" dirty="0" smtClean="0"/>
              <a:t>Data on LVDS links: proposal</a:t>
            </a:r>
            <a:endParaRPr lang="it-IT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10" y="3072649"/>
            <a:ext cx="8098165" cy="63472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262" y="5552503"/>
            <a:ext cx="8087213" cy="60189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32227" y="2380817"/>
            <a:ext cx="499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LVDS link #1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signal is high when the </a:t>
            </a:r>
            <a:r>
              <a:rPr lang="en-US" dirty="0" smtClean="0"/>
              <a:t>transmission </a:t>
            </a:r>
            <a:r>
              <a:rPr lang="en-US" dirty="0"/>
              <a:t>is </a:t>
            </a:r>
            <a:r>
              <a:rPr lang="en-US" dirty="0" smtClean="0"/>
              <a:t>valid.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2227" y="3937414"/>
            <a:ext cx="9191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LVDS link </a:t>
            </a:r>
            <a:r>
              <a:rPr lang="en-US" b="1" dirty="0" smtClean="0"/>
              <a:t>#</a:t>
            </a:r>
            <a:r>
              <a:rPr lang="en-US" b="1" dirty="0"/>
              <a:t>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HL</a:t>
            </a:r>
            <a:r>
              <a:rPr lang="en-US" dirty="0"/>
              <a:t>: stands for </a:t>
            </a:r>
            <a:r>
              <a:rPr lang="en-US" dirty="0" smtClean="0"/>
              <a:t>high/low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first packet HL = 1, in the second packet HL = 0, in the third packet HL = 1.. and so on.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a sort of </a:t>
            </a:r>
            <a:r>
              <a:rPr lang="en-US" dirty="0" smtClean="0"/>
              <a:t>alignment </a:t>
            </a:r>
            <a:r>
              <a:rPr lang="en-US" dirty="0"/>
              <a:t>bit, reserved to start and synchronize words.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nothing is sent, HL continues to switch from 1 to 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  <a:r>
              <a:rPr lang="en-US" dirty="0"/>
              <a:t>: is the L1A bit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</a:t>
            </a:r>
            <a:r>
              <a:rPr lang="en-US" dirty="0"/>
              <a:t>: is the ECR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</a:t>
            </a:r>
            <a:r>
              <a:rPr lang="en-US" dirty="0"/>
              <a:t>: is the BCR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649910" y="1793051"/>
            <a:ext cx="228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LVDS links available: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04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en-US" b="1" dirty="0" smtClean="0"/>
              <a:t>Data on LVDS links: proposal</a:t>
            </a:r>
            <a:endParaRPr lang="it-IT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76" y="2004399"/>
            <a:ext cx="8306447" cy="118987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54673" y="3446854"/>
            <a:ext cx="118826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LVDS link </a:t>
            </a:r>
            <a:r>
              <a:rPr lang="en-US" b="1" dirty="0" smtClean="0"/>
              <a:t>#3 and #4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HL: is, again, the alignment bit </a:t>
            </a:r>
          </a:p>
          <a:p>
            <a:pPr lvl="1"/>
            <a:r>
              <a:rPr lang="en-US" dirty="0" smtClean="0"/>
              <a:t>It has the same value of the HL used in link 1 and 2 (to ensure the alignment between channels)</a:t>
            </a:r>
          </a:p>
          <a:p>
            <a:pPr lvl="1"/>
            <a:r>
              <a:rPr lang="en-US" dirty="0" smtClean="0"/>
              <a:t>If nothing is sent, HL continues to switch from 1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D#: allow to build longer words for "other" data</a:t>
            </a:r>
          </a:p>
          <a:p>
            <a:pPr lvl="1"/>
            <a:r>
              <a:rPr lang="en-US" dirty="0" smtClean="0"/>
              <a:t>D0, D1 .. D7 can be an 8 bit word.</a:t>
            </a:r>
          </a:p>
          <a:p>
            <a:pPr lvl="1"/>
            <a:r>
              <a:rPr lang="en-US" dirty="0" smtClean="0"/>
              <a:t>When no data are sent all D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XY: is a counter.</a:t>
            </a:r>
          </a:p>
          <a:p>
            <a:pPr lvl="1"/>
            <a:r>
              <a:rPr lang="en-US" dirty="0" smtClean="0"/>
              <a:t>The counter is XY=11 when the first packet is sent, it is XY=10 for the second packet, XY=01 for the third packet and XY=00 for the fourth.  This counter will allow to build words up to 16 bit. If nothing is sent the counter is in 00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it-IT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1630496" y="2521430"/>
            <a:ext cx="73901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Proposal for the LVDS link format </a:t>
            </a:r>
          </a:p>
          <a:p>
            <a:pPr lvl="1"/>
            <a:r>
              <a:rPr lang="en-US" sz="2400" dirty="0" smtClean="0"/>
              <a:t>(thanks to Steffen and Nicolas(s) for the suggestions)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Started implementing  a “decoder” for this LVDS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Simulation is also ongoing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812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</TotalTime>
  <Words>313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Retrospettivo</vt:lpstr>
      <vt:lpstr>TTC status</vt:lpstr>
      <vt:lpstr>Data on LVDS links: proposal</vt:lpstr>
      <vt:lpstr>Data on LVDS links: proposal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72</cp:revision>
  <dcterms:created xsi:type="dcterms:W3CDTF">2015-11-12T09:16:47Z</dcterms:created>
  <dcterms:modified xsi:type="dcterms:W3CDTF">2016-05-12T12:47:09Z</dcterms:modified>
</cp:coreProperties>
</file>