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7"/>
  </p:notesMasterIdLst>
  <p:sldIdLst>
    <p:sldId id="256" r:id="rId4"/>
    <p:sldId id="263" r:id="rId5"/>
    <p:sldId id="264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5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1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25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26/05/2016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26/05/2016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26/05/2016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26/05/2016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26/05/2016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26/05/2016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26/05/2016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26/05/2016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26/05/2016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8866" y="2074231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26/05/2016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531192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5464629"/>
            <a:ext cx="12192000" cy="1393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Carrier to LATOME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>
            <a:off x="0" y="1101114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3764477"/>
            <a:ext cx="10510837" cy="246788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92123" y="1238372"/>
            <a:ext cx="11602835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Defined the TTC transmission format between Carrier and LATOME:</a:t>
            </a:r>
          </a:p>
          <a:p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Clock frequency 160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 bits available per frame (4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10 bits of data received from Carrier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rx_lvds</a:t>
            </a:r>
            <a:r>
              <a:rPr lang="en-US" sz="2000" dirty="0" smtClean="0"/>
              <a:t>[1], </a:t>
            </a:r>
            <a:r>
              <a:rPr lang="en-US" sz="2000" dirty="0" err="1" smtClean="0"/>
              <a:t>rx_lvds</a:t>
            </a:r>
            <a:r>
              <a:rPr lang="en-US" sz="2000" dirty="0" smtClean="0"/>
              <a:t>[2], </a:t>
            </a:r>
            <a:r>
              <a:rPr lang="en-US" sz="2000" dirty="0" err="1" smtClean="0"/>
              <a:t>rx_lvds</a:t>
            </a:r>
            <a:r>
              <a:rPr lang="en-US" sz="2000" dirty="0" smtClean="0"/>
              <a:t>[3] for data </a:t>
            </a:r>
            <a:r>
              <a:rPr lang="en-US" sz="2000" dirty="0" err="1" smtClean="0"/>
              <a:t>trasmission</a:t>
            </a:r>
            <a:r>
              <a:rPr lang="en-US" sz="2000" dirty="0" smtClean="0"/>
              <a:t>: L1A, Channel B, BCR, ECR and broadcast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rx_lvds</a:t>
            </a:r>
            <a:r>
              <a:rPr lang="en-US" sz="2000" dirty="0"/>
              <a:t>[0] for the synchronization: 1 on the first word and 0 on the others.</a:t>
            </a:r>
          </a:p>
          <a:p>
            <a:pPr lvl="1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4505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98442" y="2425620"/>
            <a:ext cx="775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 to everybody for the great discussion!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1094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2737</TotalTime>
  <Words>94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Carrier to LATOME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98</cp:revision>
  <dcterms:created xsi:type="dcterms:W3CDTF">2015-11-12T09:16:47Z</dcterms:created>
  <dcterms:modified xsi:type="dcterms:W3CDTF">2016-05-26T11:52:15Z</dcterms:modified>
</cp:coreProperties>
</file>