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9" r:id="rId2"/>
    <p:sldId id="263" r:id="rId3"/>
    <p:sldId id="266" r:id="rId4"/>
    <p:sldId id="268" r:id="rId5"/>
    <p:sldId id="270" r:id="rId6"/>
    <p:sldId id="269" r:id="rId7"/>
    <p:sldId id="267" r:id="rId8"/>
    <p:sldId id="265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11F31-5248-445B-B152-02829630F421}" type="datetimeFigureOut">
              <a:rPr lang="it-IT" smtClean="0"/>
              <a:t>05/06/2016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DC609-EBA8-4948-B187-21CF1C632F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64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337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5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58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534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137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2297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438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C609-EBA8-4948-B187-21CF1C632F2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940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9C24-57BB-49A4-824F-A3BF3D964250}" type="datetime1">
              <a:rPr lang="it-IT" smtClean="0"/>
              <a:t>05/06/2016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82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E6E2-6448-42E3-97DF-11FC884A4CC9}" type="datetime1">
              <a:rPr lang="it-IT" smtClean="0"/>
              <a:t>05/06/2016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20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F9E1-534B-4F22-8C88-88818F8CCA2F}" type="datetime1">
              <a:rPr lang="it-IT" smtClean="0"/>
              <a:t>05/06/2016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61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5978-1F12-4C95-BDE1-E7736334BC94}" type="datetime1">
              <a:rPr lang="it-IT" smtClean="0"/>
              <a:t>05/06/2016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35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B5C0-3116-4AF8-A76A-1CC99B2CB2C1}" type="datetime1">
              <a:rPr lang="it-IT" smtClean="0"/>
              <a:t>05/06/2016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29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9D0B-8171-4D64-9B7B-D52A1A506153}" type="datetime1">
              <a:rPr lang="it-IT" smtClean="0"/>
              <a:t>05/06/2016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98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31A-7675-4AD2-BA95-7A6B89249204}" type="datetime1">
              <a:rPr lang="it-IT" smtClean="0"/>
              <a:t>05/06/2016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48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9CCC-F3C2-4E2B-BF0D-F17C31E945AA}" type="datetime1">
              <a:rPr lang="it-IT" smtClean="0"/>
              <a:t>05/06/2016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42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C4786-759C-487F-8463-E17E4788A770}" type="datetime1">
              <a:rPr lang="it-IT" smtClean="0"/>
              <a:t>05/06/2016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30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363-356C-4DAB-BD85-D42E9AC362FB}" type="datetime1">
              <a:rPr lang="it-IT" smtClean="0"/>
              <a:t>05/06/2016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246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30B1-4604-4B2F-98A0-2A368015D7E1}" type="datetime1">
              <a:rPr lang="it-IT" smtClean="0"/>
              <a:t>05/06/2016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35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4ACEE-6857-48AD-9594-DC9075E026AD}" type="datetime1">
              <a:rPr lang="it-IT" smtClean="0"/>
              <a:t>05/06/2016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9BCD-6478-49E3-ACC9-6FCA66AAB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90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o.cern.ch/event/521371/contributions/2138935/attachments/1259790/1910436/16_02_18_Upgrade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4651597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5410200"/>
            <a:ext cx="12192000" cy="144780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4704800"/>
            <a:ext cx="12192000" cy="817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231354" y="3769603"/>
            <a:ext cx="63817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000" dirty="0">
                <a:latin typeface="Arial" panose="020B0604020202020204" pitchFamily="34" charset="0"/>
                <a:cs typeface="Arial" panose="020B0604020202020204" pitchFamily="34" charset="0"/>
              </a:rPr>
              <a:t>ABBA firmware status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6403236" y="4733922"/>
            <a:ext cx="578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Alessandra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Camplani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– Università degli Studi di Milano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0802601" y="5031733"/>
            <a:ext cx="138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06/06/2016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4120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Firmware version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492166" y="1622567"/>
            <a:ext cx="1128617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firmware versions presented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during the Upgrade Week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April 2016: 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front FPGA: 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v0.95b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back 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FPGA: 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v0.68a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details 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Upgrade Week: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ABBA firmware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status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versions used to take data: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front FPGA: 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v0.96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back FPGA: 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v0.69a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2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6800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Improvements in front FPGA 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3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301162" y="1271952"/>
            <a:ext cx="112861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firmware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: v0.95b1</a:t>
            </a:r>
          </a:p>
          <a:p>
            <a:pPr lvl="1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Solved "critical warnings" for timing constraints and improved reset structure in front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firmware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Test firmware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: v0.95b2</a:t>
            </a:r>
          </a:p>
          <a:p>
            <a:pPr lvl="1" algn="just"/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reset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synchronous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in front FPGA top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Test firmware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: v0.95b3</a:t>
            </a:r>
          </a:p>
          <a:p>
            <a:pPr lvl="1" algn="just"/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Reorganisation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writing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procedure for front FPGA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(to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simplify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the code)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Test firmware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: v0.95b4</a:t>
            </a:r>
          </a:p>
          <a:p>
            <a:pPr lvl="1" algn="just"/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Combination of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writing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procedure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new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(to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simplify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code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Test firmware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: v0.95b5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Changed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reset from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synchronous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in IPBUS front FPGA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772079" y="5536119"/>
            <a:ext cx="9536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After some tests, </a:t>
            </a:r>
            <a:r>
              <a:rPr lang="it-IT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v0.95b5 (test) 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upgraded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to production 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v0.96</a:t>
            </a:r>
            <a:endParaRPr lang="it-IT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9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10904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Known issue with FPGA 18:0 in USA15 (part 1)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4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9202717" y="1366365"/>
            <a:ext cx="999067" cy="945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10779276" y="1994443"/>
            <a:ext cx="999067" cy="945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9202717" y="2586550"/>
            <a:ext cx="999067" cy="9452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9317649" y="1430953"/>
            <a:ext cx="7425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it-IT" sz="1600" dirty="0"/>
          </a:p>
        </p:txBody>
      </p:sp>
      <p:sp>
        <p:nvSpPr>
          <p:cNvPr id="26" name="Rettangolo 25"/>
          <p:cNvSpPr/>
          <p:nvPr/>
        </p:nvSpPr>
        <p:spPr>
          <a:xfrm>
            <a:off x="9317649" y="2643689"/>
            <a:ext cx="742511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it-IT" sz="1600" dirty="0"/>
          </a:p>
        </p:txBody>
      </p:sp>
      <p:sp>
        <p:nvSpPr>
          <p:cNvPr id="27" name="Rettangolo 26"/>
          <p:cNvSpPr/>
          <p:nvPr/>
        </p:nvSpPr>
        <p:spPr>
          <a:xfrm>
            <a:off x="10907551" y="2062221"/>
            <a:ext cx="7425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300808" y="1430953"/>
            <a:ext cx="86078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USA15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“identical” ABBAs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 “identical” FPGAs per board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Stratix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IV from ALTERA)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 front FPGAs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 back FPGA</a:t>
            </a:r>
          </a:p>
          <a:p>
            <a:pPr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4 front FPGAs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the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SAME firmware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version: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only one not responding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(FPGA 18:0)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Reminder from ATLAS Upgrade Week: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FPGA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0 from ABBA 91.18 was sending some random data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affect FPGA 1 on the same board, but also the other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board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v0.68a: length check in UDP and IP module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avoids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transmission of garbage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Stabilized readout with 3 remaining FPGAs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38" name="Rettangolo 37"/>
          <p:cNvSpPr/>
          <p:nvPr/>
        </p:nvSpPr>
        <p:spPr>
          <a:xfrm>
            <a:off x="9202717" y="3952621"/>
            <a:ext cx="999067" cy="945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/>
          <p:cNvSpPr/>
          <p:nvPr/>
        </p:nvSpPr>
        <p:spPr>
          <a:xfrm>
            <a:off x="10779276" y="4580699"/>
            <a:ext cx="999067" cy="945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/>
          <p:cNvSpPr/>
          <p:nvPr/>
        </p:nvSpPr>
        <p:spPr>
          <a:xfrm>
            <a:off x="9202717" y="5172806"/>
            <a:ext cx="999067" cy="945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/>
          <p:cNvSpPr/>
          <p:nvPr/>
        </p:nvSpPr>
        <p:spPr>
          <a:xfrm>
            <a:off x="9317649" y="4017209"/>
            <a:ext cx="7425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it-IT" sz="1600" dirty="0"/>
          </a:p>
        </p:txBody>
      </p:sp>
      <p:sp>
        <p:nvSpPr>
          <p:cNvPr id="42" name="Rettangolo 41"/>
          <p:cNvSpPr/>
          <p:nvPr/>
        </p:nvSpPr>
        <p:spPr>
          <a:xfrm>
            <a:off x="9317649" y="5229945"/>
            <a:ext cx="7425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it-IT" sz="1600" dirty="0"/>
          </a:p>
        </p:txBody>
      </p:sp>
      <p:sp>
        <p:nvSpPr>
          <p:cNvPr id="43" name="Rettangolo 42"/>
          <p:cNvSpPr/>
          <p:nvPr/>
        </p:nvSpPr>
        <p:spPr>
          <a:xfrm>
            <a:off x="10907552" y="4647105"/>
            <a:ext cx="7425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45" name="Rettangolo 44"/>
          <p:cNvSpPr/>
          <p:nvPr/>
        </p:nvSpPr>
        <p:spPr>
          <a:xfrm>
            <a:off x="9050241" y="1214332"/>
            <a:ext cx="2904692" cy="2463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/>
          <p:cNvSpPr/>
          <p:nvPr/>
        </p:nvSpPr>
        <p:spPr>
          <a:xfrm>
            <a:off x="9050241" y="3809548"/>
            <a:ext cx="2904692" cy="2463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59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10904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Known issue with FPGA 18:0 in USA15 (part 2)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5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9202717" y="1366365"/>
            <a:ext cx="999067" cy="945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10779276" y="1994443"/>
            <a:ext cx="999067" cy="945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9202717" y="2586550"/>
            <a:ext cx="999067" cy="9452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9317649" y="1430953"/>
            <a:ext cx="7425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it-IT" sz="1600" dirty="0"/>
          </a:p>
        </p:txBody>
      </p:sp>
      <p:sp>
        <p:nvSpPr>
          <p:cNvPr id="26" name="Rettangolo 25"/>
          <p:cNvSpPr/>
          <p:nvPr/>
        </p:nvSpPr>
        <p:spPr>
          <a:xfrm>
            <a:off x="9317649" y="2643689"/>
            <a:ext cx="742511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it-IT" sz="1600" dirty="0"/>
          </a:p>
        </p:txBody>
      </p:sp>
      <p:sp>
        <p:nvSpPr>
          <p:cNvPr id="27" name="Rettangolo 26"/>
          <p:cNvSpPr/>
          <p:nvPr/>
        </p:nvSpPr>
        <p:spPr>
          <a:xfrm>
            <a:off x="10907551" y="2062221"/>
            <a:ext cx="7425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201056" y="2056745"/>
            <a:ext cx="82716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Issue hidden but not solved …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Looking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Signal Tap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Altera tool in front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FPGA: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signal which is blocking if the FPGA is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aligned_status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ALTERA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XAUI CORE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connected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channelaligned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signal in the back FPGA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issue is coming from the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 between front and back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FPGA.</a:t>
            </a:r>
          </a:p>
        </p:txBody>
      </p:sp>
      <p:sp>
        <p:nvSpPr>
          <p:cNvPr id="38" name="Rettangolo 37"/>
          <p:cNvSpPr/>
          <p:nvPr/>
        </p:nvSpPr>
        <p:spPr>
          <a:xfrm>
            <a:off x="9202717" y="3952621"/>
            <a:ext cx="999067" cy="945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/>
          <p:cNvSpPr/>
          <p:nvPr/>
        </p:nvSpPr>
        <p:spPr>
          <a:xfrm>
            <a:off x="10779276" y="4580699"/>
            <a:ext cx="999067" cy="945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/>
          <p:cNvSpPr/>
          <p:nvPr/>
        </p:nvSpPr>
        <p:spPr>
          <a:xfrm>
            <a:off x="9202717" y="5172806"/>
            <a:ext cx="999067" cy="945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/>
          <p:cNvSpPr/>
          <p:nvPr/>
        </p:nvSpPr>
        <p:spPr>
          <a:xfrm>
            <a:off x="9317649" y="4017209"/>
            <a:ext cx="7425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it-IT" sz="1600" dirty="0"/>
          </a:p>
        </p:txBody>
      </p:sp>
      <p:sp>
        <p:nvSpPr>
          <p:cNvPr id="42" name="Rettangolo 41"/>
          <p:cNvSpPr/>
          <p:nvPr/>
        </p:nvSpPr>
        <p:spPr>
          <a:xfrm>
            <a:off x="9317649" y="5229945"/>
            <a:ext cx="7425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it-IT" sz="1600" dirty="0"/>
          </a:p>
        </p:txBody>
      </p:sp>
      <p:sp>
        <p:nvSpPr>
          <p:cNvPr id="43" name="Rettangolo 42"/>
          <p:cNvSpPr/>
          <p:nvPr/>
        </p:nvSpPr>
        <p:spPr>
          <a:xfrm>
            <a:off x="10907552" y="4647105"/>
            <a:ext cx="7425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45" name="Rettangolo 44"/>
          <p:cNvSpPr/>
          <p:nvPr/>
        </p:nvSpPr>
        <p:spPr>
          <a:xfrm>
            <a:off x="9050241" y="1214332"/>
            <a:ext cx="2904692" cy="2463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/>
          <p:cNvSpPr/>
          <p:nvPr/>
        </p:nvSpPr>
        <p:spPr>
          <a:xfrm>
            <a:off x="9050241" y="3809548"/>
            <a:ext cx="2904692" cy="2463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596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10904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Known issue with FPGA 18:0 in USA15 (part 3)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6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66983" y="2660233"/>
            <a:ext cx="8269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All these attempts didn’t solve the issue.</a:t>
            </a:r>
          </a:p>
          <a:p>
            <a:pPr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Last chance was: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pairs of XAUI transceivers interconnecting 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back FPGAs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ABBA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Tried the second XAUI transceiver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Neither this solution recovered the FPGA.</a:t>
            </a:r>
          </a:p>
          <a:p>
            <a:pPr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hardware issue (also the TTC is behaving differently here!)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Finally (27/05/2016)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added a new ABBA in USA15 to substitute FPGA 18:0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9093115" y="2464334"/>
            <a:ext cx="999067" cy="945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10974474" y="3082400"/>
            <a:ext cx="999067" cy="945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9093115" y="3684519"/>
            <a:ext cx="999067" cy="945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4 6"/>
          <p:cNvCxnSpPr/>
          <p:nvPr/>
        </p:nvCxnSpPr>
        <p:spPr>
          <a:xfrm>
            <a:off x="10092182" y="2740247"/>
            <a:ext cx="882292" cy="443657"/>
          </a:xfrm>
          <a:prstGeom prst="bentConnector3">
            <a:avLst>
              <a:gd name="adj1" fmla="val 615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4 15"/>
          <p:cNvCxnSpPr/>
          <p:nvPr/>
        </p:nvCxnSpPr>
        <p:spPr>
          <a:xfrm>
            <a:off x="10087303" y="2958198"/>
            <a:ext cx="895638" cy="451413"/>
          </a:xfrm>
          <a:prstGeom prst="bentConnector3">
            <a:avLst>
              <a:gd name="adj1" fmla="val 34875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4 21"/>
          <p:cNvCxnSpPr/>
          <p:nvPr/>
        </p:nvCxnSpPr>
        <p:spPr>
          <a:xfrm flipH="1">
            <a:off x="10090388" y="3635333"/>
            <a:ext cx="882292" cy="443657"/>
          </a:xfrm>
          <a:prstGeom prst="bentConnector3">
            <a:avLst>
              <a:gd name="adj1" fmla="val 61515"/>
            </a:avLst>
          </a:prstGeom>
          <a:ln w="12700">
            <a:solidFill>
              <a:srgbClr val="FF0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4 22"/>
          <p:cNvCxnSpPr/>
          <p:nvPr/>
        </p:nvCxnSpPr>
        <p:spPr>
          <a:xfrm flipH="1">
            <a:off x="10085509" y="3853284"/>
            <a:ext cx="895638" cy="451413"/>
          </a:xfrm>
          <a:prstGeom prst="bentConnector3">
            <a:avLst>
              <a:gd name="adj1" fmla="val 348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/>
          <p:cNvSpPr/>
          <p:nvPr/>
        </p:nvSpPr>
        <p:spPr>
          <a:xfrm>
            <a:off x="9208047" y="2528922"/>
            <a:ext cx="7425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18:1</a:t>
            </a:r>
            <a:endParaRPr lang="it-IT" sz="1600" dirty="0"/>
          </a:p>
        </p:txBody>
      </p:sp>
      <p:sp>
        <p:nvSpPr>
          <p:cNvPr id="26" name="Rettangolo 25"/>
          <p:cNvSpPr/>
          <p:nvPr/>
        </p:nvSpPr>
        <p:spPr>
          <a:xfrm>
            <a:off x="9208047" y="3741658"/>
            <a:ext cx="7425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18:0</a:t>
            </a:r>
            <a:endParaRPr lang="it-IT" sz="1600" dirty="0"/>
          </a:p>
        </p:txBody>
      </p:sp>
      <p:sp>
        <p:nvSpPr>
          <p:cNvPr id="27" name="Rettangolo 26"/>
          <p:cNvSpPr/>
          <p:nvPr/>
        </p:nvSpPr>
        <p:spPr>
          <a:xfrm>
            <a:off x="11102751" y="3276095"/>
            <a:ext cx="742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</p:txBody>
      </p:sp>
      <p:cxnSp>
        <p:nvCxnSpPr>
          <p:cNvPr id="30" name="Connettore 1 29"/>
          <p:cNvCxnSpPr/>
          <p:nvPr/>
        </p:nvCxnSpPr>
        <p:spPr>
          <a:xfrm>
            <a:off x="9086889" y="4973524"/>
            <a:ext cx="905934" cy="8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/>
          <p:cNvCxnSpPr/>
          <p:nvPr/>
        </p:nvCxnSpPr>
        <p:spPr>
          <a:xfrm>
            <a:off x="9086889" y="5611275"/>
            <a:ext cx="905934" cy="8467"/>
          </a:xfrm>
          <a:prstGeom prst="line">
            <a:avLst/>
          </a:prstGeom>
          <a:ln w="19050">
            <a:solidFill>
              <a:srgbClr val="FF0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10085509" y="4770478"/>
            <a:ext cx="18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 XAUI links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0085509" y="5435076"/>
            <a:ext cx="200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XAUI link used</a:t>
            </a:r>
            <a:endParaRPr lang="it-IT" dirty="0"/>
          </a:p>
        </p:txBody>
      </p:sp>
      <p:cxnSp>
        <p:nvCxnSpPr>
          <p:cNvPr id="24" name="Connettore 1 23"/>
          <p:cNvCxnSpPr/>
          <p:nvPr/>
        </p:nvCxnSpPr>
        <p:spPr>
          <a:xfrm>
            <a:off x="9086889" y="5296936"/>
            <a:ext cx="905934" cy="846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10098810" y="5102777"/>
            <a:ext cx="17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XAUI link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260258" y="1328383"/>
            <a:ext cx="116673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solved this issue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different strategies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have been adopted: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Solved timing critical warnings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a different (better) clock source: oscillator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Improved reset structure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Changing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reset in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synchronous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32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52282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6856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Improvements in back FPGA 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7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26076" y="1153366"/>
            <a:ext cx="72161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Firmware version v0.69: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 FPGA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STP file and constraint files reworked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2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no more timing warnings </a:t>
            </a:r>
          </a:p>
          <a:p>
            <a:pPr lvl="2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no more unconstrained paths </a:t>
            </a:r>
          </a:p>
          <a:p>
            <a:pPr lvl="2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no complaints of unconnected signals in Signal Tap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Minor update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interface merger process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(sensitivity list) for ready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Firmware version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v0.69a: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 said before,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board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has been installed in USA15.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New IP and MAC addresses added in the firmware.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Added a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item to the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MAC_IP_selector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generic: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selects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pair of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 and IP address of the Back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4" t="15968" r="19277" b="7314"/>
          <a:stretch/>
        </p:blipFill>
        <p:spPr>
          <a:xfrm>
            <a:off x="7758555" y="1117274"/>
            <a:ext cx="4245658" cy="2797306"/>
          </a:xfrm>
          <a:prstGeom prst="rect">
            <a:avLst/>
          </a:prstGeom>
        </p:spPr>
      </p:pic>
      <p:sp>
        <p:nvSpPr>
          <p:cNvPr id="13" name="Rettangolo 12"/>
          <p:cNvSpPr/>
          <p:nvPr/>
        </p:nvSpPr>
        <p:spPr>
          <a:xfrm>
            <a:off x="9175022" y="1421367"/>
            <a:ext cx="465666" cy="2294466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9829260" y="1421367"/>
            <a:ext cx="465666" cy="2294466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10483498" y="1421367"/>
            <a:ext cx="465666" cy="2294466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/>
          <p:cNvCxnSpPr/>
          <p:nvPr/>
        </p:nvCxnSpPr>
        <p:spPr>
          <a:xfrm>
            <a:off x="9401088" y="3814443"/>
            <a:ext cx="0" cy="73660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>
            <a:off x="10069955" y="3814443"/>
            <a:ext cx="0" cy="73660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>
            <a:off x="10721888" y="3814443"/>
            <a:ext cx="0" cy="73660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8776996" y="4619299"/>
            <a:ext cx="86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IP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-.19</a:t>
            </a:r>
            <a:endParaRPr lang="it-IT" dirty="0"/>
          </a:p>
        </p:txBody>
      </p:sp>
      <p:sp>
        <p:nvSpPr>
          <p:cNvPr id="22" name="Rettangolo 21"/>
          <p:cNvSpPr/>
          <p:nvPr/>
        </p:nvSpPr>
        <p:spPr>
          <a:xfrm>
            <a:off x="9664067" y="4629930"/>
            <a:ext cx="86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IP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-.18</a:t>
            </a:r>
            <a:endParaRPr lang="it-IT" dirty="0"/>
          </a:p>
        </p:txBody>
      </p:sp>
      <p:sp>
        <p:nvSpPr>
          <p:cNvPr id="23" name="Rettangolo 22"/>
          <p:cNvSpPr/>
          <p:nvPr/>
        </p:nvSpPr>
        <p:spPr>
          <a:xfrm>
            <a:off x="10483498" y="4636233"/>
            <a:ext cx="86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IP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-.20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241863" y="5276318"/>
            <a:ext cx="11194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Actually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FPGAs with IP -.18 and -.19 are using (and can remain with) version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v0.69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FPGA with IP -.20 is using version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v0.69a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1 3"/>
          <p:cNvCxnSpPr/>
          <p:nvPr/>
        </p:nvCxnSpPr>
        <p:spPr>
          <a:xfrm>
            <a:off x="0" y="969926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-4128" y="6360459"/>
            <a:ext cx="12196128" cy="497541"/>
          </a:xfrm>
          <a:prstGeom prst="rect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5"/>
          <p:cNvCxnSpPr/>
          <p:nvPr/>
        </p:nvCxnSpPr>
        <p:spPr>
          <a:xfrm>
            <a:off x="0" y="6343815"/>
            <a:ext cx="12192000" cy="406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132938" y="201960"/>
            <a:ext cx="5077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Conclusion and outlook</a:t>
            </a:r>
            <a:endParaRPr lang="en-GB" sz="40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0" y="933834"/>
            <a:ext cx="12192000" cy="81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/>
          <p:cNvSpPr txBox="1"/>
          <p:nvPr/>
        </p:nvSpPr>
        <p:spPr>
          <a:xfrm>
            <a:off x="749808" y="1422512"/>
            <a:ext cx="96218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v0.69a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for the back FPGA and </a:t>
            </a:r>
            <a:r>
              <a:rPr lang="en-GB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v0.96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for the front FPGA: </a:t>
            </a:r>
            <a:r>
              <a:rPr lang="en-GB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STABLE!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No needs to reprogram the FPGAs during the data taking</a:t>
            </a:r>
          </a:p>
          <a:p>
            <a:pPr algn="just"/>
            <a:endParaRPr lang="en-GB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with FPGA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0 on ABBA 91.18 in 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USA15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After many trials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(Oregon) board installed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Previously installed in EMF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No firmware (or hardware) issues on the new board</a:t>
            </a:r>
          </a:p>
          <a:p>
            <a:pPr algn="just"/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Collecting data with all 4 FPGAs </a:t>
            </a:r>
          </a:p>
          <a:p>
            <a:pPr algn="just"/>
            <a:endParaRPr lang="it-IT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Next step: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Some data already analysed: found 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bad</a:t>
            </a:r>
            <a:r>
              <a:rPr lang="it-IT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readings</a:t>
            </a:r>
            <a:endParaRPr lang="it-IT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To be investigated …</a:t>
            </a:r>
            <a:endParaRPr lang="en-GB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GB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1778343" y="64091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8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4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7166</TotalTime>
  <Words>653</Words>
  <Application>Microsoft Office PowerPoint</Application>
  <PresentationFormat>Widescreen</PresentationFormat>
  <Paragraphs>168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Uppsala1</dc:creator>
  <cp:lastModifiedBy>Uppsala1</cp:lastModifiedBy>
  <cp:revision>206</cp:revision>
  <dcterms:created xsi:type="dcterms:W3CDTF">2016-02-23T08:49:41Z</dcterms:created>
  <dcterms:modified xsi:type="dcterms:W3CDTF">2016-06-06T07:04:26Z</dcterms:modified>
</cp:coreProperties>
</file>