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8"/>
  </p:notesMasterIdLst>
  <p:sldIdLst>
    <p:sldId id="256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44" d="100"/>
          <a:sy n="144" d="100"/>
        </p:scale>
        <p:origin x="150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27/10/2016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6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101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27/10/2016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27/10/2016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27/10/2016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27/10/2016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27/10/2016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27/10/2016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27/10/2016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27/10/2016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27/10/2016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27/10/2016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27/10/2016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Reminder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1" y="1360222"/>
            <a:ext cx="10141260" cy="2960443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4644887" y="1563757"/>
            <a:ext cx="2056856" cy="982666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6096000" y="1520471"/>
            <a:ext cx="2056856" cy="982666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3240157" y="2503137"/>
            <a:ext cx="2998660" cy="24332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64677" y="4652447"/>
            <a:ext cx="48560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Sync and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ynchronization with </a:t>
            </a:r>
            <a:r>
              <a:rPr lang="en-US" dirty="0"/>
              <a:t>the </a:t>
            </a:r>
            <a:r>
              <a:rPr lang="en-US" dirty="0" err="1"/>
              <a:t>lvds</a:t>
            </a:r>
            <a:r>
              <a:rPr lang="en-US" dirty="0"/>
              <a:t>(0) </a:t>
            </a:r>
            <a:r>
              <a:rPr lang="en-US" dirty="0" smtClean="0"/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 with a cyclic counter, </a:t>
            </a:r>
            <a:r>
              <a:rPr lang="en-US" dirty="0"/>
              <a:t>continuously counting until 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ait </a:t>
            </a:r>
            <a:r>
              <a:rPr lang="en-US" dirty="0"/>
              <a:t>3 cycles to confirm stability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6326143" y="2816087"/>
            <a:ext cx="4765928" cy="503583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970643" y="3319670"/>
            <a:ext cx="4034102" cy="909954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6736723" y="3228629"/>
            <a:ext cx="14545" cy="22389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9124008" y="4410764"/>
            <a:ext cx="3950" cy="105680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065641" y="5459111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BCR and BCID</a:t>
            </a:r>
            <a:endParaRPr lang="it-IT" sz="20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8570182" y="5467567"/>
            <a:ext cx="158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  <a:r>
              <a:rPr lang="en-US" sz="2000" dirty="0" smtClean="0"/>
              <a:t>CR and EVID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News </a:t>
            </a:r>
            <a:r>
              <a:rPr lang="it-IT" sz="4500" b="1" dirty="0" smtClean="0"/>
              <a:t>– </a:t>
            </a:r>
            <a:r>
              <a:rPr lang="it-IT" sz="4500" b="1" dirty="0" err="1" smtClean="0"/>
              <a:t>Bchannel</a:t>
            </a:r>
            <a:r>
              <a:rPr lang="it-IT" sz="4500" b="1" dirty="0" smtClean="0"/>
              <a:t> </a:t>
            </a:r>
            <a:r>
              <a:rPr lang="it-IT" sz="4500" b="1" dirty="0" err="1" smtClean="0"/>
              <a:t>decoding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" y="1360222"/>
            <a:ext cx="12007503" cy="2713725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3768969" y="2825262"/>
            <a:ext cx="2801815" cy="791307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639338" y="3068238"/>
            <a:ext cx="1709531" cy="652805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8200802" y="3417968"/>
            <a:ext cx="1387146" cy="425786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107686" y="3710732"/>
            <a:ext cx="13304" cy="9550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7127428" y="3766235"/>
            <a:ext cx="160491" cy="9169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8515780" y="3926494"/>
            <a:ext cx="333603" cy="82654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663331" y="4669708"/>
            <a:ext cx="1019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Address</a:t>
            </a:r>
            <a:endParaRPr lang="it-IT" sz="2000" dirty="0"/>
          </a:p>
        </p:txBody>
      </p:sp>
      <p:sp>
        <p:nvSpPr>
          <p:cNvPr id="19" name="Rettangolo 18"/>
          <p:cNvSpPr/>
          <p:nvPr/>
        </p:nvSpPr>
        <p:spPr>
          <a:xfrm>
            <a:off x="6277955" y="4673472"/>
            <a:ext cx="1381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Subaddress</a:t>
            </a:r>
            <a:endParaRPr lang="en-US" sz="2000" dirty="0"/>
          </a:p>
        </p:txBody>
      </p:sp>
      <p:sp>
        <p:nvSpPr>
          <p:cNvPr id="20" name="Rettangolo 19"/>
          <p:cNvSpPr/>
          <p:nvPr/>
        </p:nvSpPr>
        <p:spPr>
          <a:xfrm>
            <a:off x="8031108" y="4683195"/>
            <a:ext cx="669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Data</a:t>
            </a:r>
            <a:endParaRPr lang="it-IT" sz="2000" dirty="0"/>
          </a:p>
        </p:txBody>
      </p:sp>
      <p:sp>
        <p:nvSpPr>
          <p:cNvPr id="21" name="Ovale 20"/>
          <p:cNvSpPr/>
          <p:nvPr/>
        </p:nvSpPr>
        <p:spPr>
          <a:xfrm>
            <a:off x="9519781" y="3580831"/>
            <a:ext cx="1174723" cy="366356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/>
          <p:cNvCxnSpPr/>
          <p:nvPr/>
        </p:nvCxnSpPr>
        <p:spPr>
          <a:xfrm flipH="1">
            <a:off x="9886400" y="4049340"/>
            <a:ext cx="281573" cy="66374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8922656" y="4712425"/>
            <a:ext cx="17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Hamming code</a:t>
            </a:r>
            <a:endParaRPr lang="it-IT" sz="2000" dirty="0"/>
          </a:p>
        </p:txBody>
      </p:sp>
      <p:sp>
        <p:nvSpPr>
          <p:cNvPr id="25" name="Ovale 24"/>
          <p:cNvSpPr/>
          <p:nvPr/>
        </p:nvSpPr>
        <p:spPr>
          <a:xfrm>
            <a:off x="10522453" y="3793454"/>
            <a:ext cx="1174723" cy="366356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1 33"/>
          <p:cNvCxnSpPr/>
          <p:nvPr/>
        </p:nvCxnSpPr>
        <p:spPr>
          <a:xfrm>
            <a:off x="11109814" y="4320209"/>
            <a:ext cx="0" cy="13384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6344621" y="5652052"/>
            <a:ext cx="4778445" cy="1325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80591" y="5329875"/>
            <a:ext cx="4260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OUTPUT: Address + </a:t>
            </a:r>
            <a:r>
              <a:rPr lang="en-US" sz="2000" dirty="0" err="1" smtClean="0"/>
              <a:t>Subaddress</a:t>
            </a:r>
            <a:r>
              <a:rPr lang="en-US" sz="2000" dirty="0" smtClean="0"/>
              <a:t> + Data</a:t>
            </a:r>
          </a:p>
          <a:p>
            <a:r>
              <a:rPr lang="en-US" sz="2000" dirty="0" smtClean="0"/>
              <a:t>Will be used to find the proper </a:t>
            </a:r>
            <a:r>
              <a:rPr lang="en-US" sz="2000" dirty="0" err="1" smtClean="0"/>
              <a:t>TType</a:t>
            </a:r>
            <a:endParaRPr lang="it-IT" sz="2000" dirty="0"/>
          </a:p>
        </p:txBody>
      </p:sp>
      <p:sp>
        <p:nvSpPr>
          <p:cNvPr id="42" name="Ovale 41"/>
          <p:cNvSpPr/>
          <p:nvPr/>
        </p:nvSpPr>
        <p:spPr>
          <a:xfrm>
            <a:off x="2513073" y="1407630"/>
            <a:ext cx="9377187" cy="417855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2 42"/>
          <p:cNvCxnSpPr/>
          <p:nvPr/>
        </p:nvCxnSpPr>
        <p:spPr>
          <a:xfrm flipH="1">
            <a:off x="2080591" y="1825485"/>
            <a:ext cx="1236121" cy="260134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152375" y="4427393"/>
            <a:ext cx="433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INPUT: </a:t>
            </a:r>
            <a:r>
              <a:rPr lang="en-US" sz="2000" dirty="0" err="1" smtClean="0"/>
              <a:t>Bchannel</a:t>
            </a:r>
            <a:r>
              <a:rPr lang="en-US" sz="2000" dirty="0" smtClean="0"/>
              <a:t> data</a:t>
            </a:r>
          </a:p>
          <a:p>
            <a:r>
              <a:rPr lang="en-US" sz="2000" dirty="0" smtClean="0"/>
              <a:t>(Based of Sophie </a:t>
            </a:r>
            <a:r>
              <a:rPr lang="en-US" sz="2000" dirty="0"/>
              <a:t>B</a:t>
            </a:r>
            <a:r>
              <a:rPr lang="en-US" sz="2000" dirty="0" smtClean="0"/>
              <a:t>aron documentation)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342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TTC decoding entity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4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1636643" y="2286000"/>
            <a:ext cx="9379193" cy="2935356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1769165" y="3764400"/>
            <a:ext cx="1644153" cy="1272188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/>
          </a:p>
        </p:txBody>
      </p:sp>
      <p:sp>
        <p:nvSpPr>
          <p:cNvPr id="28" name="Rettangolo 27"/>
          <p:cNvSpPr/>
          <p:nvPr/>
        </p:nvSpPr>
        <p:spPr>
          <a:xfrm>
            <a:off x="3531704" y="3454132"/>
            <a:ext cx="5208105" cy="1588320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3597964" y="3828790"/>
            <a:ext cx="1210660" cy="116319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SMcounters</a:t>
            </a:r>
            <a:r>
              <a:rPr lang="en-US" sz="1600" dirty="0" smtClean="0"/>
              <a:t> entity for address</a:t>
            </a:r>
            <a:endParaRPr lang="it-IT" sz="1600" dirty="0"/>
          </a:p>
        </p:txBody>
      </p:sp>
      <p:sp>
        <p:nvSpPr>
          <p:cNvPr id="33" name="Rettangolo 32"/>
          <p:cNvSpPr/>
          <p:nvPr/>
        </p:nvSpPr>
        <p:spPr>
          <a:xfrm>
            <a:off x="9621078" y="3434720"/>
            <a:ext cx="1222034" cy="1601868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TType</a:t>
            </a:r>
            <a:r>
              <a:rPr lang="en-US" sz="2000" dirty="0" smtClean="0"/>
              <a:t> entity</a:t>
            </a:r>
            <a:endParaRPr lang="it-IT" sz="2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007406" y="2291326"/>
            <a:ext cx="2450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TTC decoding entity</a:t>
            </a:r>
            <a:endParaRPr lang="it-IT" sz="22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870173" y="3449197"/>
            <a:ext cx="282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Bchannel</a:t>
            </a:r>
            <a:r>
              <a:rPr lang="en-US" sz="2000" dirty="0" smtClean="0">
                <a:solidFill>
                  <a:schemeClr val="bg1"/>
                </a:solidFill>
              </a:rPr>
              <a:t> decoding entity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4888651" y="3828892"/>
            <a:ext cx="1210660" cy="116319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SMcounters</a:t>
            </a:r>
            <a:r>
              <a:rPr lang="en-US" sz="1600" dirty="0"/>
              <a:t> entity </a:t>
            </a:r>
            <a:r>
              <a:rPr lang="en-US" sz="1600" dirty="0" smtClean="0"/>
              <a:t>for </a:t>
            </a:r>
            <a:r>
              <a:rPr lang="en-US" sz="1600" dirty="0" err="1" smtClean="0"/>
              <a:t>subaddress</a:t>
            </a:r>
            <a:endParaRPr lang="it-IT" sz="1600" dirty="0"/>
          </a:p>
        </p:txBody>
      </p:sp>
      <p:sp>
        <p:nvSpPr>
          <p:cNvPr id="41" name="Rettangolo 40"/>
          <p:cNvSpPr/>
          <p:nvPr/>
        </p:nvSpPr>
        <p:spPr>
          <a:xfrm>
            <a:off x="6165571" y="3828790"/>
            <a:ext cx="1210660" cy="116319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SMcounters</a:t>
            </a:r>
            <a:r>
              <a:rPr lang="en-US" sz="1600" dirty="0"/>
              <a:t> entity </a:t>
            </a:r>
            <a:r>
              <a:rPr lang="en-US" sz="1600" dirty="0" smtClean="0"/>
              <a:t>for data</a:t>
            </a:r>
            <a:endParaRPr lang="it-IT" sz="1600" dirty="0"/>
          </a:p>
        </p:txBody>
      </p:sp>
      <p:sp>
        <p:nvSpPr>
          <p:cNvPr id="44" name="Rettangolo 43"/>
          <p:cNvSpPr/>
          <p:nvPr/>
        </p:nvSpPr>
        <p:spPr>
          <a:xfrm>
            <a:off x="7442491" y="3828790"/>
            <a:ext cx="1210660" cy="116319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SMcounters</a:t>
            </a:r>
            <a:r>
              <a:rPr lang="en-US" sz="1600" dirty="0"/>
              <a:t> entity </a:t>
            </a:r>
            <a:r>
              <a:rPr lang="en-US" sz="1600" dirty="0" smtClean="0"/>
              <a:t>for hamming code</a:t>
            </a:r>
            <a:endParaRPr lang="it-IT" sz="1600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477269" y="2986945"/>
            <a:ext cx="950877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21533" y="2281689"/>
            <a:ext cx="695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LVDS</a:t>
            </a:r>
          </a:p>
          <a:p>
            <a:r>
              <a:rPr lang="en-US" sz="2000" dirty="0" smtClean="0"/>
              <a:t>data</a:t>
            </a:r>
            <a:endParaRPr lang="it-IT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8849104" y="3521219"/>
            <a:ext cx="67258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2370500" y="2480078"/>
            <a:ext cx="1907599" cy="78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Processes and State Machines to decode the LVDS links</a:t>
            </a:r>
            <a:endParaRPr lang="it-IT" sz="1600" dirty="0"/>
          </a:p>
        </p:txBody>
      </p:sp>
      <p:cxnSp>
        <p:nvCxnSpPr>
          <p:cNvPr id="50" name="Connettore 2 49"/>
          <p:cNvCxnSpPr/>
          <p:nvPr/>
        </p:nvCxnSpPr>
        <p:spPr>
          <a:xfrm>
            <a:off x="1697918" y="2977675"/>
            <a:ext cx="67258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5864087" y="2931292"/>
            <a:ext cx="6626" cy="43717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/>
          <p:nvPr/>
        </p:nvCxnSpPr>
        <p:spPr>
          <a:xfrm>
            <a:off x="4326835" y="2955030"/>
            <a:ext cx="154387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>
            <a:off x="2742023" y="3336532"/>
            <a:ext cx="6626" cy="43717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64"/>
          <p:cNvSpPr/>
          <p:nvPr/>
        </p:nvSpPr>
        <p:spPr>
          <a:xfrm>
            <a:off x="7944866" y="3087844"/>
            <a:ext cx="2287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Address + </a:t>
            </a:r>
            <a:r>
              <a:rPr lang="en-US" sz="1400" dirty="0" err="1">
                <a:solidFill>
                  <a:schemeClr val="bg1"/>
                </a:solidFill>
              </a:rPr>
              <a:t>Subaddress</a:t>
            </a:r>
            <a:r>
              <a:rPr lang="en-US" sz="1400" dirty="0">
                <a:solidFill>
                  <a:schemeClr val="bg1"/>
                </a:solidFill>
              </a:rPr>
              <a:t> + Data</a:t>
            </a:r>
          </a:p>
        </p:txBody>
      </p:sp>
      <p:sp>
        <p:nvSpPr>
          <p:cNvPr id="67" name="Rettangolo 66"/>
          <p:cNvSpPr/>
          <p:nvPr/>
        </p:nvSpPr>
        <p:spPr>
          <a:xfrm>
            <a:off x="1615205" y="3741045"/>
            <a:ext cx="1967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BCID and EVID counters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entity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1923872" y="4629000"/>
            <a:ext cx="1320604" cy="3114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on </a:t>
            </a:r>
            <a:r>
              <a:rPr lang="en-US" sz="1400" dirty="0" err="1" smtClean="0"/>
              <a:t>cnt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870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6726</TotalTime>
  <Words>137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Reminder</vt:lpstr>
      <vt:lpstr>News – Bchannel decoding</vt:lpstr>
      <vt:lpstr>TTC decoding entity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camplani</cp:lastModifiedBy>
  <cp:revision>164</cp:revision>
  <dcterms:created xsi:type="dcterms:W3CDTF">2015-11-12T09:16:47Z</dcterms:created>
  <dcterms:modified xsi:type="dcterms:W3CDTF">2016-10-27T13:59:41Z</dcterms:modified>
</cp:coreProperties>
</file>