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92" r:id="rId3"/>
  </p:sldMasterIdLst>
  <p:notesMasterIdLst>
    <p:notesMasterId r:id="rId6"/>
  </p:notesMasterIdLst>
  <p:sldIdLst>
    <p:sldId id="256" r:id="rId4"/>
    <p:sldId id="28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6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10/11/2016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2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5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6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4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10/11/2016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8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10/11/2016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10/11/2016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10/11/2016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10/11/2016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2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10/11/2016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0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127958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510EA8B-A5BC-46F0-B7E0-D2FE99E3BFB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56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5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10/11/2016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43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10/11/2016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094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10/11/2016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243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10/11/2016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743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10/11/2016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87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10/11/2016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921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504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34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10/11/2016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10/11/2016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10/11/2016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10/11/2016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9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10/11/2016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10/11/2016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9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10/11/2016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4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39238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status</a:t>
            </a:r>
            <a:endParaRPr lang="it-IT" dirty="0">
              <a:latin typeface="+mn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791540" y="463992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714728" y="500925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10/11/2016 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0" y="4446461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/>
              <a:t>U</a:t>
            </a:r>
            <a:r>
              <a:rPr lang="en-US" sz="4500" b="1" dirty="0" smtClean="0"/>
              <a:t>pdates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360608" y="1316936"/>
            <a:ext cx="71677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Now decoding also the data coming on the broadcast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Preliminary check on the BCID counter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Counting of </a:t>
            </a:r>
            <a:r>
              <a:rPr lang="en-US" sz="2000" dirty="0" smtClean="0"/>
              <a:t>clock </a:t>
            </a:r>
            <a:r>
              <a:rPr lang="en-US" sz="2000" dirty="0"/>
              <a:t>periods between 2 consecutive </a:t>
            </a:r>
            <a:r>
              <a:rPr lang="en-US" sz="2000" dirty="0" smtClean="0"/>
              <a:t>BC</a:t>
            </a:r>
          </a:p>
          <a:p>
            <a:endParaRPr lang="en-US" sz="2000" dirty="0" smtClean="0"/>
          </a:p>
          <a:p>
            <a:r>
              <a:rPr lang="en-US" sz="2000" dirty="0" smtClean="0"/>
              <a:t>Ongoing: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Identification and decoding of the trigger type 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85" b="2554"/>
          <a:stretch/>
        </p:blipFill>
        <p:spPr>
          <a:xfrm>
            <a:off x="360608" y="3379920"/>
            <a:ext cx="11264721" cy="2022890"/>
          </a:xfrm>
          <a:prstGeom prst="rect">
            <a:avLst/>
          </a:prstGeom>
        </p:spPr>
      </p:pic>
      <p:sp>
        <p:nvSpPr>
          <p:cNvPr id="20" name="Ovale 19"/>
          <p:cNvSpPr/>
          <p:nvPr/>
        </p:nvSpPr>
        <p:spPr>
          <a:xfrm>
            <a:off x="5898523" y="4212660"/>
            <a:ext cx="2115781" cy="791307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/>
          <p:cNvCxnSpPr/>
          <p:nvPr/>
        </p:nvCxnSpPr>
        <p:spPr>
          <a:xfrm flipH="1">
            <a:off x="6246254" y="5190031"/>
            <a:ext cx="233418" cy="63397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4944251" y="5739320"/>
            <a:ext cx="307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Broadcast command decoding 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3116687" y="3630942"/>
            <a:ext cx="2979313" cy="79130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/>
          <p:cNvSpPr/>
          <p:nvPr/>
        </p:nvSpPr>
        <p:spPr>
          <a:xfrm>
            <a:off x="7638301" y="3680481"/>
            <a:ext cx="2979313" cy="79130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H="1">
            <a:off x="3528811" y="4520035"/>
            <a:ext cx="637832" cy="100648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1472194" y="5554654"/>
            <a:ext cx="337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address command decoding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6890</TotalTime>
  <Words>55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1_HDOfficeLightV0</vt:lpstr>
      <vt:lpstr>Tema di Office</vt:lpstr>
      <vt:lpstr>TTC status</vt:lpstr>
      <vt:lpstr>Updates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camplani</cp:lastModifiedBy>
  <cp:revision>168</cp:revision>
  <dcterms:created xsi:type="dcterms:W3CDTF">2015-11-12T09:16:47Z</dcterms:created>
  <dcterms:modified xsi:type="dcterms:W3CDTF">2016-11-10T15:57:52Z</dcterms:modified>
</cp:coreProperties>
</file>