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9"/>
  </p:notesMasterIdLst>
  <p:sldIdLst>
    <p:sldId id="256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342" y="-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24/11/2016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46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12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91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24/11/2016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24/11/2016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24/11/2016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24/11/2016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24/11/2016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24/11/2016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24/11/2016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24/11/2016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24/11/2016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24/11/2016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24/11/2016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24</a:t>
            </a:r>
            <a:r>
              <a:rPr lang="it-IT" dirty="0" smtClean="0"/>
              <a:t>/11/2016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/>
              <a:t>U</a:t>
            </a:r>
            <a:r>
              <a:rPr lang="en-US" sz="4500" b="1" dirty="0" smtClean="0"/>
              <a:t>pdates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4" y="2201857"/>
            <a:ext cx="10079938" cy="2759200"/>
          </a:xfrm>
          <a:prstGeom prst="rect">
            <a:avLst/>
          </a:prstGeom>
        </p:spPr>
      </p:pic>
      <p:sp>
        <p:nvSpPr>
          <p:cNvPr id="25" name="Ovale 24"/>
          <p:cNvSpPr/>
          <p:nvPr/>
        </p:nvSpPr>
        <p:spPr>
          <a:xfrm>
            <a:off x="5985768" y="4326514"/>
            <a:ext cx="1227284" cy="515166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9475021" y="4362987"/>
            <a:ext cx="1104337" cy="46330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01954" y="1429324"/>
            <a:ext cx="839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TType</a:t>
            </a:r>
            <a:r>
              <a:rPr lang="en-US" dirty="0" smtClean="0"/>
              <a:t> decoding is ongoing: a very basic simulation is implemented and seems good</a:t>
            </a:r>
          </a:p>
          <a:p>
            <a:r>
              <a:rPr lang="en-US" dirty="0" smtClean="0"/>
              <a:t>TODO</a:t>
            </a:r>
            <a:r>
              <a:rPr lang="it-IT" dirty="0" smtClean="0"/>
              <a:t>: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simulation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entity</a:t>
            </a:r>
            <a:r>
              <a:rPr lang="it-IT" dirty="0" smtClean="0"/>
              <a:t> inside the </a:t>
            </a:r>
            <a:r>
              <a:rPr lang="it-IT" dirty="0" err="1" smtClean="0"/>
              <a:t>ttc_decoding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27" name="Connettore 2 26"/>
          <p:cNvCxnSpPr/>
          <p:nvPr/>
        </p:nvCxnSpPr>
        <p:spPr>
          <a:xfrm flipH="1">
            <a:off x="4868043" y="4724377"/>
            <a:ext cx="1117725" cy="4495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9127958" y="4724377"/>
            <a:ext cx="320548" cy="5673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6154" y="5129037"/>
            <a:ext cx="4478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TType</a:t>
            </a:r>
            <a:r>
              <a:rPr lang="en-US" dirty="0" smtClean="0"/>
              <a:t> is received, but not the one required:</a:t>
            </a:r>
          </a:p>
          <a:p>
            <a:r>
              <a:rPr lang="en-US" dirty="0" smtClean="0"/>
              <a:t>The data transmitted are:</a:t>
            </a:r>
          </a:p>
          <a:p>
            <a:r>
              <a:rPr lang="en-US" dirty="0" smtClean="0"/>
              <a:t>0 + </a:t>
            </a:r>
            <a:r>
              <a:rPr lang="en-US" dirty="0" err="1" smtClean="0"/>
              <a:t>TType</a:t>
            </a:r>
            <a:r>
              <a:rPr lang="en-US" dirty="0" smtClean="0"/>
              <a:t> + BCID&amp;EVID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396808" y="5239543"/>
            <a:ext cx="3731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TType</a:t>
            </a:r>
            <a:r>
              <a:rPr lang="en-US" dirty="0" smtClean="0"/>
              <a:t> is received, the one required:</a:t>
            </a:r>
          </a:p>
          <a:p>
            <a:r>
              <a:rPr lang="en-US" dirty="0" smtClean="0"/>
              <a:t>The data transmitted are:</a:t>
            </a:r>
          </a:p>
          <a:p>
            <a:r>
              <a:rPr lang="en-US" dirty="0" smtClean="0"/>
              <a:t>1 + </a:t>
            </a:r>
            <a:r>
              <a:rPr lang="en-US" dirty="0" err="1" smtClean="0"/>
              <a:t>TType</a:t>
            </a:r>
            <a:r>
              <a:rPr lang="en-US" dirty="0" smtClean="0"/>
              <a:t> + BCID&amp;EVID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027189" y="5316548"/>
            <a:ext cx="17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very same is </a:t>
            </a:r>
          </a:p>
          <a:p>
            <a:r>
              <a:rPr lang="en-US" dirty="0" smtClean="0"/>
              <a:t>done for ABBA!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TTC decoding entity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794762" y="2092482"/>
            <a:ext cx="10899933" cy="3409734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863918" y="3661035"/>
            <a:ext cx="1555159" cy="1272188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/>
          </a:p>
        </p:txBody>
      </p:sp>
      <p:sp>
        <p:nvSpPr>
          <p:cNvPr id="28" name="Rettangolo 27"/>
          <p:cNvSpPr/>
          <p:nvPr/>
        </p:nvSpPr>
        <p:spPr>
          <a:xfrm>
            <a:off x="3476460" y="3260613"/>
            <a:ext cx="2857433" cy="1806541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3638976" y="3635272"/>
            <a:ext cx="1210660" cy="1351044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SMcounters</a:t>
            </a:r>
            <a:r>
              <a:rPr lang="en-US" sz="1600" dirty="0" smtClean="0"/>
              <a:t> </a:t>
            </a:r>
            <a:r>
              <a:rPr lang="en-US" sz="1600" dirty="0" smtClean="0"/>
              <a:t>entities for long address commands</a:t>
            </a:r>
            <a:endParaRPr lang="it-IT" sz="1600" dirty="0"/>
          </a:p>
        </p:txBody>
      </p:sp>
      <p:sp>
        <p:nvSpPr>
          <p:cNvPr id="33" name="Rettangolo 32"/>
          <p:cNvSpPr/>
          <p:nvPr/>
        </p:nvSpPr>
        <p:spPr>
          <a:xfrm>
            <a:off x="7240593" y="3683177"/>
            <a:ext cx="1585288" cy="140426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TType</a:t>
            </a:r>
            <a:r>
              <a:rPr lang="en-US" dirty="0" smtClean="0"/>
              <a:t> entity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52162" y="2097808"/>
            <a:ext cx="2450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TTC decoding entity</a:t>
            </a:r>
            <a:endParaRPr lang="it-IT" sz="2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508761" y="326736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Bchannel</a:t>
            </a:r>
            <a:r>
              <a:rPr lang="en-US" sz="2000" dirty="0" smtClean="0">
                <a:solidFill>
                  <a:schemeClr val="bg1"/>
                </a:solidFill>
              </a:rPr>
              <a:t> decoding entity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4929663" y="3635374"/>
            <a:ext cx="1210660" cy="1350942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SMcounters</a:t>
            </a:r>
            <a:r>
              <a:rPr lang="en-US" sz="1600" dirty="0"/>
              <a:t> </a:t>
            </a:r>
            <a:r>
              <a:rPr lang="en-US" sz="1600" dirty="0" smtClean="0"/>
              <a:t>entities for broadcast commands</a:t>
            </a:r>
            <a:endParaRPr lang="it-IT" sz="1600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87171" y="2793427"/>
            <a:ext cx="70759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00066" y="2085541"/>
            <a:ext cx="695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LVDS</a:t>
            </a:r>
          </a:p>
          <a:p>
            <a:r>
              <a:rPr lang="en-US" sz="2000" dirty="0" smtClean="0"/>
              <a:t>data</a:t>
            </a:r>
            <a:endParaRPr lang="it-IT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6472933" y="3843569"/>
            <a:ext cx="6725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1619150" y="2286560"/>
            <a:ext cx="2115540" cy="78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Processes and State Machines to decode the LVDS links</a:t>
            </a:r>
            <a:endParaRPr lang="it-IT" sz="1600" dirty="0"/>
          </a:p>
        </p:txBody>
      </p:sp>
      <p:cxnSp>
        <p:nvCxnSpPr>
          <p:cNvPr id="50" name="Connettore 2 49"/>
          <p:cNvCxnSpPr/>
          <p:nvPr/>
        </p:nvCxnSpPr>
        <p:spPr>
          <a:xfrm>
            <a:off x="914156" y="2805352"/>
            <a:ext cx="6725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5808843" y="2737774"/>
            <a:ext cx="6626" cy="43717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>
            <a:off x="3756902" y="2759278"/>
            <a:ext cx="2058567" cy="223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1849655" y="3130135"/>
            <a:ext cx="6626" cy="43717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6402053" y="3073285"/>
            <a:ext cx="11921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Address +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Subaddress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+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" name="Rettangolo 66"/>
          <p:cNvSpPr/>
          <p:nvPr/>
        </p:nvSpPr>
        <p:spPr>
          <a:xfrm>
            <a:off x="645563" y="3637680"/>
            <a:ext cx="1967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BCID and EVID counters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entity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967109" y="4525635"/>
            <a:ext cx="1320604" cy="3114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on </a:t>
            </a:r>
            <a:r>
              <a:rPr lang="en-US" sz="1400" dirty="0" err="1" smtClean="0"/>
              <a:t>cnt</a:t>
            </a:r>
            <a:endParaRPr lang="it-IT" sz="1400" dirty="0"/>
          </a:p>
        </p:txBody>
      </p:sp>
      <p:sp>
        <p:nvSpPr>
          <p:cNvPr id="30" name="Rettangolo 29"/>
          <p:cNvSpPr/>
          <p:nvPr/>
        </p:nvSpPr>
        <p:spPr>
          <a:xfrm>
            <a:off x="2468852" y="3683177"/>
            <a:ext cx="939448" cy="91118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BCR </a:t>
            </a:r>
            <a:r>
              <a:rPr lang="it-IT" dirty="0" err="1" smtClean="0"/>
              <a:t>clk</a:t>
            </a:r>
            <a:r>
              <a:rPr lang="it-IT" dirty="0" smtClean="0"/>
              <a:t> </a:t>
            </a:r>
            <a:r>
              <a:rPr lang="it-IT" dirty="0" err="1" smtClean="0"/>
              <a:t>periods</a:t>
            </a:r>
            <a:r>
              <a:rPr lang="it-IT" dirty="0" smtClean="0"/>
              <a:t> </a:t>
            </a:r>
            <a:r>
              <a:rPr lang="it-IT" dirty="0" err="1" smtClean="0"/>
              <a:t>cnt</a:t>
            </a:r>
            <a:endParaRPr lang="it-IT" dirty="0"/>
          </a:p>
        </p:txBody>
      </p:sp>
      <p:cxnSp>
        <p:nvCxnSpPr>
          <p:cNvPr id="31" name="Connettore 2 30"/>
          <p:cNvCxnSpPr/>
          <p:nvPr/>
        </p:nvCxnSpPr>
        <p:spPr>
          <a:xfrm>
            <a:off x="2878495" y="3143014"/>
            <a:ext cx="6626" cy="43717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8971579" y="3802010"/>
            <a:ext cx="6725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8900699" y="3031726"/>
            <a:ext cx="10502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0/1 + 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TType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BCID + EVID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9732581" y="3683176"/>
            <a:ext cx="1585288" cy="140426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</a:t>
            </a:r>
            <a:r>
              <a:rPr lang="en-US" dirty="0" err="1" smtClean="0"/>
              <a:t>av_mm</a:t>
            </a:r>
            <a:r>
              <a:rPr lang="en-US" dirty="0" smtClean="0"/>
              <a:t> and </a:t>
            </a:r>
            <a:r>
              <a:rPr lang="en-US" dirty="0" err="1" smtClean="0"/>
              <a:t>av_st</a:t>
            </a:r>
            <a:r>
              <a:rPr lang="en-US" dirty="0" smtClean="0"/>
              <a:t> output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36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err="1" smtClean="0"/>
              <a:t>SignalTap</a:t>
            </a:r>
            <a:r>
              <a:rPr lang="en-US" sz="4500" b="1" dirty="0" smtClean="0"/>
              <a:t> from EMF setup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" b="31755"/>
          <a:stretch/>
        </p:blipFill>
        <p:spPr>
          <a:xfrm>
            <a:off x="419860" y="1419726"/>
            <a:ext cx="11451298" cy="46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err="1" smtClean="0"/>
              <a:t>SignalTap</a:t>
            </a:r>
            <a:r>
              <a:rPr lang="en-US" sz="4500" b="1" dirty="0" smtClean="0"/>
              <a:t> from EMF setup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5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3" r="35836" b="31755"/>
          <a:stretch/>
        </p:blipFill>
        <p:spPr>
          <a:xfrm>
            <a:off x="268323" y="1545301"/>
            <a:ext cx="10784402" cy="27018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83" y="4328242"/>
            <a:ext cx="7215882" cy="1823021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463716" y="2903489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4953000" y="3416342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309555" y="2896224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5798839" y="3095553"/>
            <a:ext cx="216568" cy="398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8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7012</TotalTime>
  <Words>168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Updates</vt:lpstr>
      <vt:lpstr>TTC decoding entity</vt:lpstr>
      <vt:lpstr>SignalTap from EMF setup</vt:lpstr>
      <vt:lpstr>SignalTap from EMF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camplani</cp:lastModifiedBy>
  <cp:revision>172</cp:revision>
  <dcterms:created xsi:type="dcterms:W3CDTF">2015-11-12T09:16:47Z</dcterms:created>
  <dcterms:modified xsi:type="dcterms:W3CDTF">2016-11-24T15:01:05Z</dcterms:modified>
</cp:coreProperties>
</file>