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2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C7803-50AD-4862-96E0-02CBEC5AD324}" type="datetimeFigureOut">
              <a:rPr lang="it-IT" smtClean="0"/>
              <a:t>01/12/2016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38FEA-B824-438F-95B5-DCFAD9DE9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81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38FEA-B824-438F-95B5-DCFAD9DE9DB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794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5424-4D08-4762-9EC0-F156A51CDAAB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236F-0145-47EF-AFDC-E6670082A0EA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5FB8-F112-40FA-8C09-F6A0EFBE0E01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527E-282F-4EB4-B1C9-DB8F916F1FB6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A934-B4FC-47F8-871D-0269CFBAD707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5A7F-8DFB-4653-9D3D-328E265C5961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7EC2-6CC7-4BBD-BF6A-FC860E00E876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95B8-C7B7-46E5-B8B6-ED890B6266C7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684E-F0A7-44E5-B299-7D7F688273A6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B9B1-5693-4FC3-99EF-F2FC7282E0D2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B124-2A45-4368-B613-24773B2A59BB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FF6FF1CC-8DD3-45AB-86AF-A155B41934E5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ts.cern.ch/jira/browse/FLXUSERS-4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5500" dirty="0" smtClean="0">
                <a:latin typeface="Arial" panose="020B0604020202020204" pitchFamily="34" charset="0"/>
                <a:cs typeface="Arial" panose="020B0604020202020204" pitchFamily="34" charset="0"/>
              </a:rPr>
              <a:t>TTC </a:t>
            </a:r>
            <a:r>
              <a:rPr lang="it-IT" sz="5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  <a:r>
              <a:rPr lang="it-IT" sz="5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5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it-IT" sz="5500" dirty="0" smtClean="0">
                <a:latin typeface="Arial" panose="020B0604020202020204" pitchFamily="34" charset="0"/>
                <a:cs typeface="Arial" panose="020B0604020202020204" pitchFamily="34" charset="0"/>
              </a:rPr>
              <a:t> in EMF</a:t>
            </a:r>
            <a:endParaRPr lang="it-IT" sz="5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Alessandra Camplani – Università degli studi di Milano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1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61872" y="2413322"/>
            <a:ext cx="91495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protocol between Carrier and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Latome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seems to be ok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Latome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point of view I swapped (in the firmware) the ECR and BCR signal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order to count on the proper values to 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generate EVID and BCID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Next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the origin of the problem: why there are signals coming when TTC is off?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There seems to be a pattern repeated over time, why?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3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Aim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of the test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017174" y="1970468"/>
            <a:ext cx="9504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aim of the test was originally to verify the TTC decoding on LATOME board.</a:t>
            </a: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simulation point of view, the code is ready to decode the L1A, ECR, BCR and the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Bchannel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data coming from the Carrier.</a:t>
            </a: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As a reminder, this is the final protocol between Carrier and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Latome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19" y="3994196"/>
            <a:ext cx="8035241" cy="2030024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9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First test in EMF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week ago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03" r="35836" b="31755"/>
          <a:stretch/>
        </p:blipFill>
        <p:spPr>
          <a:xfrm>
            <a:off x="669333" y="2873086"/>
            <a:ext cx="9868126" cy="247228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808" y="5327796"/>
            <a:ext cx="5975354" cy="1509614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4499070" y="4150023"/>
            <a:ext cx="216568" cy="3986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4937583" y="4523262"/>
            <a:ext cx="216568" cy="3986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5270917" y="4053726"/>
            <a:ext cx="216568" cy="3986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5798838" y="4150023"/>
            <a:ext cx="216568" cy="3986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 flipH="1">
            <a:off x="938344" y="1911452"/>
            <a:ext cx="9098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was a discrepancy between the protocol decided and the data saw 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Latome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Understood: the protocol used was slightly different (an older version).</a:t>
            </a: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4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New Carrier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261872" y="1730368"/>
            <a:ext cx="953062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Kade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already prepared a new version of the 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Carrier project with the last decided protocol.</a:t>
            </a: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With Alexis we managed to find the proper .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bit and .</a:t>
            </a:r>
            <a:r>
              <a:rPr lang="en-US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ltx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files from </a:t>
            </a:r>
            <a:r>
              <a:rPr lang="it-IT" sz="1700" i="1" dirty="0" err="1">
                <a:latin typeface="Arial" panose="020B0604020202020204" pitchFamily="34" charset="0"/>
                <a:cs typeface="Arial" panose="020B0604020202020204" pitchFamily="34" charset="0"/>
              </a:rPr>
              <a:t>xilinx</a:t>
            </a:r>
            <a:r>
              <a:rPr lang="it-IT" sz="1700" i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it-IT" sz="1700" i="1" dirty="0" err="1">
                <a:latin typeface="Arial" panose="020B0604020202020204" pitchFamily="34" charset="0"/>
                <a:cs typeface="Arial" panose="020B0604020202020204" pitchFamily="34" charset="0"/>
              </a:rPr>
              <a:t>kgigliotti</a:t>
            </a:r>
            <a:r>
              <a:rPr lang="it-IT" sz="1700" i="1" dirty="0">
                <a:latin typeface="Arial" panose="020B0604020202020204" pitchFamily="34" charset="0"/>
                <a:cs typeface="Arial" panose="020B0604020202020204" pitchFamily="34" charset="0"/>
              </a:rPr>
              <a:t>/GBT/</a:t>
            </a:r>
            <a:r>
              <a:rPr lang="it-IT" sz="1700" i="1" dirty="0" err="1">
                <a:latin typeface="Arial" panose="020B0604020202020204" pitchFamily="34" charset="0"/>
                <a:cs typeface="Arial" panose="020B0604020202020204" pitchFamily="34" charset="0"/>
              </a:rPr>
              <a:t>cern</a:t>
            </a:r>
            <a:r>
              <a:rPr lang="it-IT" sz="1700" i="1" dirty="0">
                <a:latin typeface="Arial" panose="020B0604020202020204" pitchFamily="34" charset="0"/>
                <a:cs typeface="Arial" panose="020B0604020202020204" pitchFamily="34" charset="0"/>
              </a:rPr>
              <a:t>/Carrier_GBT_port5_v4.1_amc</a:t>
            </a:r>
            <a:r>
              <a:rPr lang="it-IT" sz="1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​​ </a:t>
            </a:r>
          </a:p>
          <a:p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and to load them on the Carrier.</a:t>
            </a: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3" t="42602" r="31500" b="21314"/>
          <a:stretch/>
        </p:blipFill>
        <p:spPr>
          <a:xfrm>
            <a:off x="1558346" y="3213939"/>
            <a:ext cx="8133682" cy="3608497"/>
          </a:xfrm>
          <a:prstGeom prst="rect">
            <a:avLst/>
          </a:prstGeom>
        </p:spPr>
      </p:pic>
      <p:sp>
        <p:nvSpPr>
          <p:cNvPr id="9" name="Ovale 8"/>
          <p:cNvSpPr/>
          <p:nvPr/>
        </p:nvSpPr>
        <p:spPr>
          <a:xfrm>
            <a:off x="4932609" y="4273609"/>
            <a:ext cx="4906850" cy="973643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6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..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03385" y="2362994"/>
            <a:ext cx="102511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Then,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looking at the TTC signals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(using my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SignalTap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file from LATOME point of view + ILAs Xilinx tool provided by Ken and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from Carrier point of view) I noticed that there was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no difference between the data received when the Phase1 (so the TTC) partition is running and when the partition is not running.</a:t>
            </a:r>
          </a:p>
          <a:p>
            <a:pPr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 would expect (accordingly to Guy explanation) that when the partition is not running, only the BCR signal to appear.</a:t>
            </a:r>
          </a:p>
          <a:p>
            <a:pPr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! To be noticed that in our case ECR and BCR and swapped !</a:t>
            </a:r>
          </a:p>
          <a:p>
            <a:pPr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 on the ILAs tool (on Carrier) I should expect the ECR signal to be 1 every 89.1 us.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 sometimes is appearing every 25 ns also when Phase1 partition is running.</a:t>
            </a: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9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 flipH="1">
            <a:off x="9861451" y="2766087"/>
            <a:ext cx="25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TTC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 flipH="1">
            <a:off x="407259" y="4544236"/>
            <a:ext cx="25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TTC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9" t="41436" r="6709" b="26358"/>
          <a:stretch/>
        </p:blipFill>
        <p:spPr>
          <a:xfrm>
            <a:off x="1107128" y="1846439"/>
            <a:ext cx="7821637" cy="2208628"/>
          </a:xfrm>
          <a:prstGeom prst="rect">
            <a:avLst/>
          </a:prstGeom>
        </p:spPr>
      </p:pic>
      <p:sp>
        <p:nvSpPr>
          <p:cNvPr id="9" name="Freccia a destra 8"/>
          <p:cNvSpPr/>
          <p:nvPr/>
        </p:nvSpPr>
        <p:spPr>
          <a:xfrm flipH="1">
            <a:off x="9013170" y="2785403"/>
            <a:ext cx="848282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/>
          <p:cNvSpPr/>
          <p:nvPr/>
        </p:nvSpPr>
        <p:spPr>
          <a:xfrm>
            <a:off x="2213201" y="4574267"/>
            <a:ext cx="848282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0" t="43897" r="7607" b="25949"/>
          <a:stretch/>
        </p:blipFill>
        <p:spPr>
          <a:xfrm>
            <a:off x="3213061" y="4574267"/>
            <a:ext cx="7737231" cy="2067951"/>
          </a:xfrm>
          <a:prstGeom prst="rect">
            <a:avLst/>
          </a:prstGeom>
        </p:spPr>
      </p:pic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6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FELIX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120206" y="1983347"/>
            <a:ext cx="941471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rom Ken: during the tests in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eptember</a:t>
            </a:r>
            <a:r>
              <a:rPr lang="it-IT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before FELIX was setup correctly, they were also seeing non-zero data in the GBT frames.</a:t>
            </a:r>
          </a:p>
          <a:p>
            <a:pPr algn="just"/>
            <a:endParaRPr lang="en-US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To solve this issue the </a:t>
            </a:r>
            <a:r>
              <a:rPr lang="en-US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elinkconfig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tool 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was used to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configure the central router to output the TTC 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</a:p>
        </p:txBody>
      </p:sp>
      <p:sp>
        <p:nvSpPr>
          <p:cNvPr id="6" name="Rettangolo 5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3198618"/>
            <a:ext cx="4267081" cy="3453320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1120206" y="3635091"/>
            <a:ext cx="498798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So thanks to Ken’s 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instructions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 managed to 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setup this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configuration.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04" y="4353676"/>
            <a:ext cx="3401181" cy="2298262"/>
          </a:xfrm>
          <a:prstGeom prst="rect">
            <a:avLst/>
          </a:prstGeom>
        </p:spPr>
      </p:pic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7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 flipH="1">
            <a:off x="9861451" y="2766087"/>
            <a:ext cx="25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TTC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ccia a destra 4"/>
          <p:cNvSpPr/>
          <p:nvPr/>
        </p:nvSpPr>
        <p:spPr>
          <a:xfrm flipH="1">
            <a:off x="9013170" y="2785403"/>
            <a:ext cx="848282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0" t="47136" r="5608" b="21691"/>
          <a:stretch/>
        </p:blipFill>
        <p:spPr>
          <a:xfrm>
            <a:off x="528032" y="1892302"/>
            <a:ext cx="8319753" cy="213789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 flipH="1">
            <a:off x="407259" y="4544236"/>
            <a:ext cx="25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TTC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ccia a destra 7"/>
          <p:cNvSpPr/>
          <p:nvPr/>
        </p:nvSpPr>
        <p:spPr>
          <a:xfrm>
            <a:off x="2213201" y="4574267"/>
            <a:ext cx="848282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4" t="47324" r="7489" b="24131"/>
          <a:stretch/>
        </p:blipFill>
        <p:spPr>
          <a:xfrm>
            <a:off x="3074363" y="4378817"/>
            <a:ext cx="8130258" cy="1957589"/>
          </a:xfrm>
          <a:prstGeom prst="rect">
            <a:avLst/>
          </a:prstGeom>
        </p:spPr>
      </p:pic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1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FELIX firmware to be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039396" y="2591747"/>
            <a:ext cx="99556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in contact 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Daniele 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Andrea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understand if the problem could have been related to FELIX firmware.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Daniele kindly created a Jira ticket 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FLXUSERS-44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about this topic.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But from what I understood the firmware version used on FELIX should be ok.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530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TM03457515[[fn=Visualizzazione]]</Template>
  <TotalTime>282</TotalTime>
  <Words>502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Wingdings 2</vt:lpstr>
      <vt:lpstr>View</vt:lpstr>
      <vt:lpstr>TTC decoding tests in EMF</vt:lpstr>
      <vt:lpstr>Aim of the test</vt:lpstr>
      <vt:lpstr>First test in EMF one week ago</vt:lpstr>
      <vt:lpstr>New Carrier files</vt:lpstr>
      <vt:lpstr>Then.. </vt:lpstr>
      <vt:lpstr>Comparison</vt:lpstr>
      <vt:lpstr>FELIX configuration</vt:lpstr>
      <vt:lpstr>New comparison </vt:lpstr>
      <vt:lpstr>FELIX firmware to be used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TTC tests in EMF</dc:title>
  <dc:creator>camplani</dc:creator>
  <cp:lastModifiedBy>camplani</cp:lastModifiedBy>
  <cp:revision>16</cp:revision>
  <dcterms:created xsi:type="dcterms:W3CDTF">2016-12-01T10:07:17Z</dcterms:created>
  <dcterms:modified xsi:type="dcterms:W3CDTF">2016-12-01T14:49:41Z</dcterms:modified>
</cp:coreProperties>
</file>