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s campbell" initials="lc" lastIdx="1" clrIdx="0">
    <p:extLst>
      <p:ext uri="{19B8F6BF-5375-455C-9EA6-DF929625EA0E}">
        <p15:presenceInfo xmlns:p15="http://schemas.microsoft.com/office/powerpoint/2012/main" userId="382bd419b34b1c7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6" d="100"/>
          <a:sy n="76" d="100"/>
        </p:scale>
        <p:origin x="67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7-11T23:46:13.522" idx="1">
    <p:pos x="10" y="10"/>
    <p:text/>
    <p:extLst>
      <p:ext uri="{C676402C-5697-4E1C-873F-D02D1690AC5C}">
        <p15:threadingInfo xmlns:p15="http://schemas.microsoft.com/office/powerpoint/2012/main" timeZoneBias="240"/>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7/11/2018</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7/11/2018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7/11/2018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7/11/2018</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7/11/2018</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7/11/2018</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7/11/2018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7/11/2018</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C7D36-1940-48A0-BBBA-C99CCB4F6038}"/>
              </a:ext>
            </a:extLst>
          </p:cNvPr>
          <p:cNvSpPr>
            <a:spLocks noGrp="1"/>
          </p:cNvSpPr>
          <p:nvPr>
            <p:ph type="ctrTitle"/>
          </p:nvPr>
        </p:nvSpPr>
        <p:spPr/>
        <p:txBody>
          <a:bodyPr/>
          <a:lstStyle/>
          <a:p>
            <a:r>
              <a:rPr lang="en-US" dirty="0"/>
              <a:t>Capstone Exercise</a:t>
            </a:r>
          </a:p>
        </p:txBody>
      </p:sp>
      <p:sp>
        <p:nvSpPr>
          <p:cNvPr id="3" name="Subtitle 2">
            <a:extLst>
              <a:ext uri="{FF2B5EF4-FFF2-40B4-BE49-F238E27FC236}">
                <a16:creationId xmlns:a16="http://schemas.microsoft.com/office/drawing/2014/main" id="{9086FB23-CB4F-4705-BE3F-D817F700C959}"/>
              </a:ext>
            </a:extLst>
          </p:cNvPr>
          <p:cNvSpPr>
            <a:spLocks noGrp="1"/>
          </p:cNvSpPr>
          <p:nvPr>
            <p:ph type="subTitle" idx="1"/>
          </p:nvPr>
        </p:nvSpPr>
        <p:spPr/>
        <p:txBody>
          <a:bodyPr/>
          <a:lstStyle/>
          <a:p>
            <a:r>
              <a:rPr lang="en-US" dirty="0"/>
              <a:t>Netflix Stock Prices for 2017- A look back</a:t>
            </a:r>
          </a:p>
        </p:txBody>
      </p:sp>
    </p:spTree>
    <p:extLst>
      <p:ext uri="{BB962C8B-B14F-4D97-AF65-F5344CB8AC3E}">
        <p14:creationId xmlns:p14="http://schemas.microsoft.com/office/powerpoint/2010/main" val="3107273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5AA8A-82CA-4013-9F08-DE2F8C368BFB}"/>
              </a:ext>
            </a:extLst>
          </p:cNvPr>
          <p:cNvSpPr>
            <a:spLocks noGrp="1"/>
          </p:cNvSpPr>
          <p:nvPr>
            <p:ph type="title"/>
          </p:nvPr>
        </p:nvSpPr>
        <p:spPr/>
        <p:txBody>
          <a:bodyPr/>
          <a:lstStyle/>
          <a:p>
            <a:pPr algn="l"/>
            <a:r>
              <a:rPr lang="en-US" dirty="0"/>
              <a:t>Overview </a:t>
            </a:r>
          </a:p>
        </p:txBody>
      </p:sp>
      <p:sp>
        <p:nvSpPr>
          <p:cNvPr id="3" name="TextBox 2">
            <a:extLst>
              <a:ext uri="{FF2B5EF4-FFF2-40B4-BE49-F238E27FC236}">
                <a16:creationId xmlns:a16="http://schemas.microsoft.com/office/drawing/2014/main" id="{6971AAB7-0229-4A3C-A5E9-E7B2A4909ECD}"/>
              </a:ext>
            </a:extLst>
          </p:cNvPr>
          <p:cNvSpPr txBox="1"/>
          <p:nvPr/>
        </p:nvSpPr>
        <p:spPr>
          <a:xfrm>
            <a:off x="3098800" y="2057400"/>
            <a:ext cx="7302500" cy="2031325"/>
          </a:xfrm>
          <a:prstGeom prst="rect">
            <a:avLst/>
          </a:prstGeom>
          <a:noFill/>
        </p:spPr>
        <p:txBody>
          <a:bodyPr wrap="square" rtlCol="0">
            <a:spAutoFit/>
          </a:bodyPr>
          <a:lstStyle/>
          <a:p>
            <a:r>
              <a:rPr lang="en-US" dirty="0"/>
              <a:t>As the visualization developer for the stock price team I was responsible for the stock prices analysis and visualization of said stock prices. The charts used for review were the following :</a:t>
            </a:r>
          </a:p>
          <a:p>
            <a:pPr marL="285750" indent="-285750">
              <a:buFont typeface="Arial" panose="020B0604020202020204" pitchFamily="34" charset="0"/>
              <a:buChar char="•"/>
            </a:pPr>
            <a:r>
              <a:rPr lang="en-US" dirty="0"/>
              <a:t>Violin-plot chart</a:t>
            </a:r>
          </a:p>
          <a:p>
            <a:pPr marL="285750" indent="-285750">
              <a:buFont typeface="Arial" panose="020B0604020202020204" pitchFamily="34" charset="0"/>
              <a:buChar char="•"/>
            </a:pPr>
            <a:r>
              <a:rPr lang="en-US" dirty="0"/>
              <a:t>A Bar chart (side by side)</a:t>
            </a:r>
          </a:p>
          <a:p>
            <a:pPr marL="285750" indent="-285750">
              <a:buFont typeface="Arial" panose="020B0604020202020204" pitchFamily="34" charset="0"/>
              <a:buChar char="•"/>
            </a:pPr>
            <a:r>
              <a:rPr lang="en-US" dirty="0"/>
              <a:t>Scatter plot</a:t>
            </a:r>
          </a:p>
          <a:p>
            <a:pPr marL="285750" indent="-285750">
              <a:buFont typeface="Arial" panose="020B0604020202020204" pitchFamily="34" charset="0"/>
              <a:buChar char="•"/>
            </a:pPr>
            <a:r>
              <a:rPr lang="en-US" dirty="0"/>
              <a:t>Line charts </a:t>
            </a:r>
          </a:p>
        </p:txBody>
      </p:sp>
    </p:spTree>
    <p:extLst>
      <p:ext uri="{BB962C8B-B14F-4D97-AF65-F5344CB8AC3E}">
        <p14:creationId xmlns:p14="http://schemas.microsoft.com/office/powerpoint/2010/main" val="1374789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57A90-2CDD-4D00-9AA3-2935D5664B78}"/>
              </a:ext>
            </a:extLst>
          </p:cNvPr>
          <p:cNvSpPr>
            <a:spLocks noGrp="1"/>
          </p:cNvSpPr>
          <p:nvPr>
            <p:ph type="title"/>
          </p:nvPr>
        </p:nvSpPr>
        <p:spPr/>
        <p:txBody>
          <a:bodyPr>
            <a:normAutofit/>
          </a:bodyPr>
          <a:lstStyle/>
          <a:p>
            <a:pPr algn="l"/>
            <a:r>
              <a:rPr lang="en-US" sz="2400" dirty="0"/>
              <a:t>distribution of the stock prices for Netflix in 2017</a:t>
            </a:r>
          </a:p>
        </p:txBody>
      </p:sp>
      <p:pic>
        <p:nvPicPr>
          <p:cNvPr id="6" name="Picture 5">
            <a:extLst>
              <a:ext uri="{FF2B5EF4-FFF2-40B4-BE49-F238E27FC236}">
                <a16:creationId xmlns:a16="http://schemas.microsoft.com/office/drawing/2014/main" id="{1E58E851-B89D-4BC0-9D5C-862F4652C918}"/>
              </a:ext>
            </a:extLst>
          </p:cNvPr>
          <p:cNvPicPr>
            <a:picLocks noChangeAspect="1"/>
          </p:cNvPicPr>
          <p:nvPr/>
        </p:nvPicPr>
        <p:blipFill>
          <a:blip r:embed="rId2"/>
          <a:stretch>
            <a:fillRect/>
          </a:stretch>
        </p:blipFill>
        <p:spPr>
          <a:xfrm>
            <a:off x="3808750" y="1828383"/>
            <a:ext cx="5487650" cy="3658433"/>
          </a:xfrm>
          <a:prstGeom prst="rect">
            <a:avLst/>
          </a:prstGeom>
        </p:spPr>
      </p:pic>
      <p:sp>
        <p:nvSpPr>
          <p:cNvPr id="8" name="TextBox 7">
            <a:extLst>
              <a:ext uri="{FF2B5EF4-FFF2-40B4-BE49-F238E27FC236}">
                <a16:creationId xmlns:a16="http://schemas.microsoft.com/office/drawing/2014/main" id="{1F5863EA-E2D9-4DE5-AE12-D51F39699E1A}"/>
              </a:ext>
            </a:extLst>
          </p:cNvPr>
          <p:cNvSpPr txBox="1"/>
          <p:nvPr/>
        </p:nvSpPr>
        <p:spPr>
          <a:xfrm>
            <a:off x="3492500" y="6134100"/>
            <a:ext cx="5803900" cy="369332"/>
          </a:xfrm>
          <a:prstGeom prst="rect">
            <a:avLst/>
          </a:prstGeom>
          <a:noFill/>
        </p:spPr>
        <p:txBody>
          <a:bodyPr wrap="square" rtlCol="0">
            <a:spAutoFit/>
          </a:bodyPr>
          <a:lstStyle/>
          <a:p>
            <a:r>
              <a:rPr lang="en-US" dirty="0"/>
              <a:t>Q3 was quite volatile but regained stability in Q4</a:t>
            </a:r>
          </a:p>
        </p:txBody>
      </p:sp>
    </p:spTree>
    <p:extLst>
      <p:ext uri="{BB962C8B-B14F-4D97-AF65-F5344CB8AC3E}">
        <p14:creationId xmlns:p14="http://schemas.microsoft.com/office/powerpoint/2010/main" val="3112867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49058-580C-43B7-B32D-814DDEE0FDD8}"/>
              </a:ext>
            </a:extLst>
          </p:cNvPr>
          <p:cNvSpPr>
            <a:spLocks noGrp="1"/>
          </p:cNvSpPr>
          <p:nvPr>
            <p:ph type="title"/>
          </p:nvPr>
        </p:nvSpPr>
        <p:spPr>
          <a:xfrm>
            <a:off x="2768600" y="561173"/>
            <a:ext cx="8610600" cy="1293028"/>
          </a:xfrm>
        </p:spPr>
        <p:txBody>
          <a:bodyPr/>
          <a:lstStyle/>
          <a:p>
            <a:pPr algn="l"/>
            <a:r>
              <a:rPr lang="en-US" dirty="0"/>
              <a:t>Revenue the Past 4 Quarters</a:t>
            </a:r>
          </a:p>
        </p:txBody>
      </p:sp>
      <p:pic>
        <p:nvPicPr>
          <p:cNvPr id="4" name="Picture 3">
            <a:extLst>
              <a:ext uri="{FF2B5EF4-FFF2-40B4-BE49-F238E27FC236}">
                <a16:creationId xmlns:a16="http://schemas.microsoft.com/office/drawing/2014/main" id="{F9E1961D-7ED8-4FB6-A7C3-7935611A8400}"/>
              </a:ext>
            </a:extLst>
          </p:cNvPr>
          <p:cNvPicPr>
            <a:picLocks noChangeAspect="1"/>
          </p:cNvPicPr>
          <p:nvPr/>
        </p:nvPicPr>
        <p:blipFill>
          <a:blip r:embed="rId2"/>
          <a:stretch>
            <a:fillRect/>
          </a:stretch>
        </p:blipFill>
        <p:spPr>
          <a:xfrm>
            <a:off x="3783975" y="1854201"/>
            <a:ext cx="5487650" cy="3658433"/>
          </a:xfrm>
          <a:prstGeom prst="rect">
            <a:avLst/>
          </a:prstGeom>
        </p:spPr>
      </p:pic>
      <p:sp>
        <p:nvSpPr>
          <p:cNvPr id="5" name="TextBox 4">
            <a:extLst>
              <a:ext uri="{FF2B5EF4-FFF2-40B4-BE49-F238E27FC236}">
                <a16:creationId xmlns:a16="http://schemas.microsoft.com/office/drawing/2014/main" id="{758B002A-822A-481F-8E43-FAB386BA8407}"/>
              </a:ext>
            </a:extLst>
          </p:cNvPr>
          <p:cNvSpPr txBox="1"/>
          <p:nvPr/>
        </p:nvSpPr>
        <p:spPr>
          <a:xfrm>
            <a:off x="190500" y="2222500"/>
            <a:ext cx="3327400" cy="2862322"/>
          </a:xfrm>
          <a:prstGeom prst="rect">
            <a:avLst/>
          </a:prstGeom>
          <a:noFill/>
        </p:spPr>
        <p:txBody>
          <a:bodyPr wrap="square" rtlCol="0">
            <a:spAutoFit/>
          </a:bodyPr>
          <a:lstStyle/>
          <a:p>
            <a:r>
              <a:rPr lang="en-US" dirty="0"/>
              <a:t>Netflix showed consistent uptick in revenue quarter over quarter. The market was receptive to the subscriber additions and the shift from traditional cable subscribers to cord cutting. Earning were very modest but still trending in the right direction.</a:t>
            </a:r>
          </a:p>
        </p:txBody>
      </p:sp>
    </p:spTree>
    <p:extLst>
      <p:ext uri="{BB962C8B-B14F-4D97-AF65-F5344CB8AC3E}">
        <p14:creationId xmlns:p14="http://schemas.microsoft.com/office/powerpoint/2010/main" val="2573070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007F2-878B-4733-BD92-C427E1B8E2A1}"/>
              </a:ext>
            </a:extLst>
          </p:cNvPr>
          <p:cNvSpPr>
            <a:spLocks noGrp="1"/>
          </p:cNvSpPr>
          <p:nvPr>
            <p:ph type="title"/>
          </p:nvPr>
        </p:nvSpPr>
        <p:spPr/>
        <p:txBody>
          <a:bodyPr/>
          <a:lstStyle/>
          <a:p>
            <a:pPr algn="l"/>
            <a:r>
              <a:rPr lang="en-US" dirty="0"/>
              <a:t>EPS Outlook</a:t>
            </a:r>
          </a:p>
        </p:txBody>
      </p:sp>
      <p:pic>
        <p:nvPicPr>
          <p:cNvPr id="4" name="Picture 3">
            <a:extLst>
              <a:ext uri="{FF2B5EF4-FFF2-40B4-BE49-F238E27FC236}">
                <a16:creationId xmlns:a16="http://schemas.microsoft.com/office/drawing/2014/main" id="{79609F26-0AF8-48F4-AE6C-760FB4591F37}"/>
              </a:ext>
            </a:extLst>
          </p:cNvPr>
          <p:cNvPicPr>
            <a:picLocks noChangeAspect="1"/>
          </p:cNvPicPr>
          <p:nvPr/>
        </p:nvPicPr>
        <p:blipFill>
          <a:blip r:embed="rId2"/>
          <a:stretch>
            <a:fillRect/>
          </a:stretch>
        </p:blipFill>
        <p:spPr>
          <a:xfrm>
            <a:off x="3034675" y="1866483"/>
            <a:ext cx="5487650" cy="3658433"/>
          </a:xfrm>
          <a:prstGeom prst="rect">
            <a:avLst/>
          </a:prstGeom>
        </p:spPr>
      </p:pic>
      <p:sp>
        <p:nvSpPr>
          <p:cNvPr id="5" name="TextBox 4">
            <a:extLst>
              <a:ext uri="{FF2B5EF4-FFF2-40B4-BE49-F238E27FC236}">
                <a16:creationId xmlns:a16="http://schemas.microsoft.com/office/drawing/2014/main" id="{DEF1D220-5955-4F47-95F1-CE48FDDDDA72}"/>
              </a:ext>
            </a:extLst>
          </p:cNvPr>
          <p:cNvSpPr txBox="1"/>
          <p:nvPr/>
        </p:nvSpPr>
        <p:spPr>
          <a:xfrm>
            <a:off x="457200" y="2184400"/>
            <a:ext cx="2311400" cy="3139321"/>
          </a:xfrm>
          <a:prstGeom prst="rect">
            <a:avLst/>
          </a:prstGeom>
          <a:noFill/>
        </p:spPr>
        <p:txBody>
          <a:bodyPr wrap="square" rtlCol="0">
            <a:spAutoFit/>
          </a:bodyPr>
          <a:lstStyle/>
          <a:p>
            <a:r>
              <a:rPr lang="en-US" dirty="0"/>
              <a:t>Netflix beat forecast in Q1 &amp; Q3. A unusual lull in Q2 was followed by a nice uptick EPS. Forecasters seem to be able to get a handle on what to expect with stock and Netflix delivered. </a:t>
            </a:r>
          </a:p>
        </p:txBody>
      </p:sp>
    </p:spTree>
    <p:extLst>
      <p:ext uri="{BB962C8B-B14F-4D97-AF65-F5344CB8AC3E}">
        <p14:creationId xmlns:p14="http://schemas.microsoft.com/office/powerpoint/2010/main" val="3364907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CF0DD-476B-4C4E-954A-B5DC0BC322FB}"/>
              </a:ext>
            </a:extLst>
          </p:cNvPr>
          <p:cNvSpPr>
            <a:spLocks noGrp="1"/>
          </p:cNvSpPr>
          <p:nvPr>
            <p:ph type="title"/>
          </p:nvPr>
        </p:nvSpPr>
        <p:spPr/>
        <p:txBody>
          <a:bodyPr/>
          <a:lstStyle/>
          <a:p>
            <a:pPr algn="l"/>
            <a:r>
              <a:rPr lang="en-US" dirty="0" err="1"/>
              <a:t>NetFLIX</a:t>
            </a:r>
            <a:r>
              <a:rPr lang="en-US" dirty="0"/>
              <a:t> follows the Dow</a:t>
            </a:r>
          </a:p>
        </p:txBody>
      </p:sp>
      <p:pic>
        <p:nvPicPr>
          <p:cNvPr id="4" name="Picture 3">
            <a:extLst>
              <a:ext uri="{FF2B5EF4-FFF2-40B4-BE49-F238E27FC236}">
                <a16:creationId xmlns:a16="http://schemas.microsoft.com/office/drawing/2014/main" id="{8E1D76E3-5A55-49BE-B406-9203F2846B50}"/>
              </a:ext>
            </a:extLst>
          </p:cNvPr>
          <p:cNvPicPr>
            <a:picLocks noChangeAspect="1"/>
          </p:cNvPicPr>
          <p:nvPr/>
        </p:nvPicPr>
        <p:blipFill>
          <a:blip r:embed="rId2"/>
          <a:stretch>
            <a:fillRect/>
          </a:stretch>
        </p:blipFill>
        <p:spPr>
          <a:xfrm>
            <a:off x="3352175" y="2057401"/>
            <a:ext cx="6054340" cy="4036226"/>
          </a:xfrm>
          <a:prstGeom prst="rect">
            <a:avLst/>
          </a:prstGeom>
        </p:spPr>
      </p:pic>
      <p:sp>
        <p:nvSpPr>
          <p:cNvPr id="5" name="TextBox 4">
            <a:extLst>
              <a:ext uri="{FF2B5EF4-FFF2-40B4-BE49-F238E27FC236}">
                <a16:creationId xmlns:a16="http://schemas.microsoft.com/office/drawing/2014/main" id="{12002FDD-1DAE-415A-9958-CF47A8AC4B14}"/>
              </a:ext>
            </a:extLst>
          </p:cNvPr>
          <p:cNvSpPr txBox="1"/>
          <p:nvPr/>
        </p:nvSpPr>
        <p:spPr>
          <a:xfrm>
            <a:off x="330200" y="2057401"/>
            <a:ext cx="2565400" cy="3416320"/>
          </a:xfrm>
          <a:prstGeom prst="rect">
            <a:avLst/>
          </a:prstGeom>
          <a:noFill/>
        </p:spPr>
        <p:txBody>
          <a:bodyPr wrap="square" rtlCol="0">
            <a:spAutoFit/>
          </a:bodyPr>
          <a:lstStyle/>
          <a:p>
            <a:r>
              <a:rPr lang="en-US" dirty="0"/>
              <a:t>Netflix shows great poise while the industry tries to make of this new type of binge entertainment. The volatility shows exposure to lack of content as well as competition in this space.  Monthly Subscription reports will fuel price surges. </a:t>
            </a:r>
          </a:p>
        </p:txBody>
      </p:sp>
    </p:spTree>
    <p:extLst>
      <p:ext uri="{BB962C8B-B14F-4D97-AF65-F5344CB8AC3E}">
        <p14:creationId xmlns:p14="http://schemas.microsoft.com/office/powerpoint/2010/main" val="164198781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40</TotalTime>
  <Words>210</Words>
  <Application>Microsoft Office PowerPoint</Application>
  <PresentationFormat>Widescreen</PresentationFormat>
  <Paragraphs>16</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Century Gothic</vt:lpstr>
      <vt:lpstr>Vapor Trail</vt:lpstr>
      <vt:lpstr>Capstone Exercise</vt:lpstr>
      <vt:lpstr>Overview </vt:lpstr>
      <vt:lpstr>distribution of the stock prices for Netflix in 2017</vt:lpstr>
      <vt:lpstr>Revenue the Past 4 Quarters</vt:lpstr>
      <vt:lpstr>EPS Outlook</vt:lpstr>
      <vt:lpstr>NetFLIX follows the Dow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Exercise</dc:title>
  <dc:creator>les campbell</dc:creator>
  <cp:lastModifiedBy>les campbell</cp:lastModifiedBy>
  <cp:revision>5</cp:revision>
  <dcterms:created xsi:type="dcterms:W3CDTF">2018-07-12T03:30:30Z</dcterms:created>
  <dcterms:modified xsi:type="dcterms:W3CDTF">2018-07-12T04:10:38Z</dcterms:modified>
</cp:coreProperties>
</file>