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490" r:id="rId6"/>
    <p:sldId id="260" r:id="rId7"/>
    <p:sldId id="492" r:id="rId8"/>
    <p:sldId id="491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4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547B4-B6FE-4138-9048-47D4A566DC42}" v="74" dt="2019-06-18T22:27:37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DDF19-DE76-4BDB-BC6E-3C9978C5D5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BBF70B-A7E6-4E04-91B7-027B9AB61C97}">
      <dgm:prSet/>
      <dgm:spPr/>
      <dgm:t>
        <a:bodyPr/>
        <a:lstStyle/>
        <a:p>
          <a:r>
            <a:rPr lang="es-CO"/>
            <a:t>La planta de personal de la Secretaria de educación cuenta con más de 30.000 docentes y más de 5000 cargos de otros cargos administrativos.</a:t>
          </a:r>
          <a:endParaRPr lang="en-US"/>
        </a:p>
      </dgm:t>
    </dgm:pt>
    <dgm:pt modelId="{746BA5D8-A61F-4C16-83F7-A3B029910D8D}" type="parTrans" cxnId="{5A2E5560-5872-47BE-9731-05A67DDAB375}">
      <dgm:prSet/>
      <dgm:spPr/>
      <dgm:t>
        <a:bodyPr/>
        <a:lstStyle/>
        <a:p>
          <a:endParaRPr lang="en-US"/>
        </a:p>
      </dgm:t>
    </dgm:pt>
    <dgm:pt modelId="{D604DE1B-B9E1-4B2C-BD35-8B4CCA3D3E0E}" type="sibTrans" cxnId="{5A2E5560-5872-47BE-9731-05A67DDAB375}">
      <dgm:prSet/>
      <dgm:spPr/>
      <dgm:t>
        <a:bodyPr/>
        <a:lstStyle/>
        <a:p>
          <a:endParaRPr lang="en-US"/>
        </a:p>
      </dgm:t>
    </dgm:pt>
    <dgm:pt modelId="{572D31F9-E348-4F61-BF69-F1C3EF27EF52}">
      <dgm:prSet/>
      <dgm:spPr/>
      <dgm:t>
        <a:bodyPr/>
        <a:lstStyle/>
        <a:p>
          <a:r>
            <a:rPr lang="es-CO"/>
            <a:t>La administración de esta planta tiene un nivel de complejidad alto, dadas las diferentes novedades que se presentan.</a:t>
          </a:r>
          <a:endParaRPr lang="en-US"/>
        </a:p>
      </dgm:t>
    </dgm:pt>
    <dgm:pt modelId="{5CA47BCE-033E-4C11-B046-D20A723789E8}" type="parTrans" cxnId="{2432A9A2-CAD7-4F8C-AF5D-2E9EB1D449F0}">
      <dgm:prSet/>
      <dgm:spPr/>
      <dgm:t>
        <a:bodyPr/>
        <a:lstStyle/>
        <a:p>
          <a:endParaRPr lang="en-US"/>
        </a:p>
      </dgm:t>
    </dgm:pt>
    <dgm:pt modelId="{08415BF6-C734-4CFF-8996-D19B8EA93B96}" type="sibTrans" cxnId="{2432A9A2-CAD7-4F8C-AF5D-2E9EB1D449F0}">
      <dgm:prSet/>
      <dgm:spPr/>
      <dgm:t>
        <a:bodyPr/>
        <a:lstStyle/>
        <a:p>
          <a:endParaRPr lang="en-US"/>
        </a:p>
      </dgm:t>
    </dgm:pt>
    <dgm:pt modelId="{6D9BFF5F-AE25-4B1B-89A4-B6CEFA11009D}">
      <dgm:prSet/>
      <dgm:spPr/>
      <dgm:t>
        <a:bodyPr/>
        <a:lstStyle/>
        <a:p>
          <a:r>
            <a:rPr lang="es-CO"/>
            <a:t>Dentro de las novedades que se presentan se encuentran:</a:t>
          </a:r>
          <a:endParaRPr lang="en-US"/>
        </a:p>
      </dgm:t>
    </dgm:pt>
    <dgm:pt modelId="{0038BCBB-7EC4-48E0-8B3E-899F14E16E6E}" type="parTrans" cxnId="{4D6D84DC-AE27-4B66-B8A9-D0B895B9F940}">
      <dgm:prSet/>
      <dgm:spPr/>
      <dgm:t>
        <a:bodyPr/>
        <a:lstStyle/>
        <a:p>
          <a:endParaRPr lang="en-US"/>
        </a:p>
      </dgm:t>
    </dgm:pt>
    <dgm:pt modelId="{B279D228-E014-4F56-97C7-04F916699E07}" type="sibTrans" cxnId="{4D6D84DC-AE27-4B66-B8A9-D0B895B9F940}">
      <dgm:prSet/>
      <dgm:spPr/>
      <dgm:t>
        <a:bodyPr/>
        <a:lstStyle/>
        <a:p>
          <a:endParaRPr lang="en-US"/>
        </a:p>
      </dgm:t>
    </dgm:pt>
    <dgm:pt modelId="{25985C5A-156B-4633-B57B-A91C9CD80945}">
      <dgm:prSet/>
      <dgm:spPr/>
      <dgm:t>
        <a:bodyPr/>
        <a:lstStyle/>
        <a:p>
          <a:r>
            <a:rPr lang="es-CO"/>
            <a:t>Novedades temporales (incapacidades, licencias, permisos, entre otras).</a:t>
          </a:r>
          <a:endParaRPr lang="en-US"/>
        </a:p>
      </dgm:t>
    </dgm:pt>
    <dgm:pt modelId="{65C84637-3C68-48DE-BEB3-F4C0162EC0F1}" type="parTrans" cxnId="{7A63913B-CB99-4D7C-9172-349F68B6E9EB}">
      <dgm:prSet/>
      <dgm:spPr/>
      <dgm:t>
        <a:bodyPr/>
        <a:lstStyle/>
        <a:p>
          <a:endParaRPr lang="en-US"/>
        </a:p>
      </dgm:t>
    </dgm:pt>
    <dgm:pt modelId="{78A06BB7-1E45-432F-AF43-FF347C81B258}" type="sibTrans" cxnId="{7A63913B-CB99-4D7C-9172-349F68B6E9EB}">
      <dgm:prSet/>
      <dgm:spPr/>
      <dgm:t>
        <a:bodyPr/>
        <a:lstStyle/>
        <a:p>
          <a:endParaRPr lang="en-US"/>
        </a:p>
      </dgm:t>
    </dgm:pt>
    <dgm:pt modelId="{A1A87013-A6A1-4D8A-8386-86AD00EF16EA}">
      <dgm:prSet/>
      <dgm:spPr/>
      <dgm:t>
        <a:bodyPr/>
        <a:lstStyle/>
        <a:p>
          <a:r>
            <a:rPr lang="es-CO"/>
            <a:t>Novedades definitivas (retiros,  muertes, entre otras).</a:t>
          </a:r>
          <a:endParaRPr lang="en-US"/>
        </a:p>
      </dgm:t>
    </dgm:pt>
    <dgm:pt modelId="{A827A6FB-1ECC-4682-A874-756034799627}" type="parTrans" cxnId="{F4CAA6C4-3D06-430F-9028-70C8D95E0DA1}">
      <dgm:prSet/>
      <dgm:spPr/>
      <dgm:t>
        <a:bodyPr/>
        <a:lstStyle/>
        <a:p>
          <a:endParaRPr lang="en-US"/>
        </a:p>
      </dgm:t>
    </dgm:pt>
    <dgm:pt modelId="{48AF52CA-F899-4F0D-89D9-9DC187574E8B}" type="sibTrans" cxnId="{F4CAA6C4-3D06-430F-9028-70C8D95E0DA1}">
      <dgm:prSet/>
      <dgm:spPr/>
      <dgm:t>
        <a:bodyPr/>
        <a:lstStyle/>
        <a:p>
          <a:endParaRPr lang="en-US"/>
        </a:p>
      </dgm:t>
    </dgm:pt>
    <dgm:pt modelId="{E3034011-0D7E-411E-B8B0-2E79DFA50360}" type="pres">
      <dgm:prSet presAssocID="{19BDDF19-DE76-4BDB-BC6E-3C9978C5D591}" presName="root" presStyleCnt="0">
        <dgm:presLayoutVars>
          <dgm:dir/>
          <dgm:resizeHandles val="exact"/>
        </dgm:presLayoutVars>
      </dgm:prSet>
      <dgm:spPr/>
    </dgm:pt>
    <dgm:pt modelId="{DB2480E0-1A91-42A3-9533-69F311E5DF49}" type="pres">
      <dgm:prSet presAssocID="{9EBBF70B-A7E6-4E04-91B7-027B9AB61C97}" presName="compNode" presStyleCnt="0"/>
      <dgm:spPr/>
    </dgm:pt>
    <dgm:pt modelId="{D4F09529-A870-4752-BCA9-FEC15ECFA2D9}" type="pres">
      <dgm:prSet presAssocID="{9EBBF70B-A7E6-4E04-91B7-027B9AB61C97}" presName="bgRect" presStyleLbl="bgShp" presStyleIdx="0" presStyleCnt="3"/>
      <dgm:spPr/>
    </dgm:pt>
    <dgm:pt modelId="{BE329125-9FD5-4E98-B964-3AA7736474EC}" type="pres">
      <dgm:prSet presAssocID="{9EBBF70B-A7E6-4E04-91B7-027B9AB61C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F5D9031-FFE2-410E-B1E9-B45FD0952BF8}" type="pres">
      <dgm:prSet presAssocID="{9EBBF70B-A7E6-4E04-91B7-027B9AB61C97}" presName="spaceRect" presStyleCnt="0"/>
      <dgm:spPr/>
    </dgm:pt>
    <dgm:pt modelId="{F06169B3-6EA6-4428-A890-AE8B6A146999}" type="pres">
      <dgm:prSet presAssocID="{9EBBF70B-A7E6-4E04-91B7-027B9AB61C97}" presName="parTx" presStyleLbl="revTx" presStyleIdx="0" presStyleCnt="4">
        <dgm:presLayoutVars>
          <dgm:chMax val="0"/>
          <dgm:chPref val="0"/>
        </dgm:presLayoutVars>
      </dgm:prSet>
      <dgm:spPr/>
    </dgm:pt>
    <dgm:pt modelId="{D1B7C104-0E76-4610-B9DF-6D56CCBF29E2}" type="pres">
      <dgm:prSet presAssocID="{D604DE1B-B9E1-4B2C-BD35-8B4CCA3D3E0E}" presName="sibTrans" presStyleCnt="0"/>
      <dgm:spPr/>
    </dgm:pt>
    <dgm:pt modelId="{2BF12776-2806-48CD-81C8-01A6E7E7939D}" type="pres">
      <dgm:prSet presAssocID="{572D31F9-E348-4F61-BF69-F1C3EF27EF52}" presName="compNode" presStyleCnt="0"/>
      <dgm:spPr/>
    </dgm:pt>
    <dgm:pt modelId="{52DA793A-F127-49F2-860F-A89CA46E25AD}" type="pres">
      <dgm:prSet presAssocID="{572D31F9-E348-4F61-BF69-F1C3EF27EF52}" presName="bgRect" presStyleLbl="bgShp" presStyleIdx="1" presStyleCnt="3"/>
      <dgm:spPr/>
    </dgm:pt>
    <dgm:pt modelId="{BA7432A9-636C-4FE6-94BF-B26C256C1D7F}" type="pres">
      <dgm:prSet presAssocID="{572D31F9-E348-4F61-BF69-F1C3EF27EF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265A3CC3-8CB1-4BF7-BE7D-402919C9D37F}" type="pres">
      <dgm:prSet presAssocID="{572D31F9-E348-4F61-BF69-F1C3EF27EF52}" presName="spaceRect" presStyleCnt="0"/>
      <dgm:spPr/>
    </dgm:pt>
    <dgm:pt modelId="{119452AE-0673-4789-8BEB-84A7C1485FA0}" type="pres">
      <dgm:prSet presAssocID="{572D31F9-E348-4F61-BF69-F1C3EF27EF52}" presName="parTx" presStyleLbl="revTx" presStyleIdx="1" presStyleCnt="4">
        <dgm:presLayoutVars>
          <dgm:chMax val="0"/>
          <dgm:chPref val="0"/>
        </dgm:presLayoutVars>
      </dgm:prSet>
      <dgm:spPr/>
    </dgm:pt>
    <dgm:pt modelId="{B83778AB-6E12-4F52-93D7-263659D41332}" type="pres">
      <dgm:prSet presAssocID="{08415BF6-C734-4CFF-8996-D19B8EA93B96}" presName="sibTrans" presStyleCnt="0"/>
      <dgm:spPr/>
    </dgm:pt>
    <dgm:pt modelId="{9D9DDEEA-4403-4047-8AED-5486329DACA8}" type="pres">
      <dgm:prSet presAssocID="{6D9BFF5F-AE25-4B1B-89A4-B6CEFA11009D}" presName="compNode" presStyleCnt="0"/>
      <dgm:spPr/>
    </dgm:pt>
    <dgm:pt modelId="{1E3EB456-3E08-4323-8903-EB6467832F68}" type="pres">
      <dgm:prSet presAssocID="{6D9BFF5F-AE25-4B1B-89A4-B6CEFA11009D}" presName="bgRect" presStyleLbl="bgShp" presStyleIdx="2" presStyleCnt="3"/>
      <dgm:spPr/>
    </dgm:pt>
    <dgm:pt modelId="{F0B2C5F6-FD4E-4B17-B4F1-A2476DF899CE}" type="pres">
      <dgm:prSet presAssocID="{6D9BFF5F-AE25-4B1B-89A4-B6CEFA1100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952F5EF-9D68-4684-9299-A72DA92B62E1}" type="pres">
      <dgm:prSet presAssocID="{6D9BFF5F-AE25-4B1B-89A4-B6CEFA11009D}" presName="spaceRect" presStyleCnt="0"/>
      <dgm:spPr/>
    </dgm:pt>
    <dgm:pt modelId="{4F34167C-DF37-406A-BA32-DEFD3E677211}" type="pres">
      <dgm:prSet presAssocID="{6D9BFF5F-AE25-4B1B-89A4-B6CEFA11009D}" presName="parTx" presStyleLbl="revTx" presStyleIdx="2" presStyleCnt="4">
        <dgm:presLayoutVars>
          <dgm:chMax val="0"/>
          <dgm:chPref val="0"/>
        </dgm:presLayoutVars>
      </dgm:prSet>
      <dgm:spPr/>
    </dgm:pt>
    <dgm:pt modelId="{B78763F4-981E-4B1D-9ECD-0DED54870190}" type="pres">
      <dgm:prSet presAssocID="{6D9BFF5F-AE25-4B1B-89A4-B6CEFA11009D}" presName="desTx" presStyleLbl="revTx" presStyleIdx="3" presStyleCnt="4">
        <dgm:presLayoutVars/>
      </dgm:prSet>
      <dgm:spPr/>
    </dgm:pt>
  </dgm:ptLst>
  <dgm:cxnLst>
    <dgm:cxn modelId="{7A63913B-CB99-4D7C-9172-349F68B6E9EB}" srcId="{6D9BFF5F-AE25-4B1B-89A4-B6CEFA11009D}" destId="{25985C5A-156B-4633-B57B-A91C9CD80945}" srcOrd="0" destOrd="0" parTransId="{65C84637-3C68-48DE-BEB3-F4C0162EC0F1}" sibTransId="{78A06BB7-1E45-432F-AF43-FF347C81B258}"/>
    <dgm:cxn modelId="{5A2E5560-5872-47BE-9731-05A67DDAB375}" srcId="{19BDDF19-DE76-4BDB-BC6E-3C9978C5D591}" destId="{9EBBF70B-A7E6-4E04-91B7-027B9AB61C97}" srcOrd="0" destOrd="0" parTransId="{746BA5D8-A61F-4C16-83F7-A3B029910D8D}" sibTransId="{D604DE1B-B9E1-4B2C-BD35-8B4CCA3D3E0E}"/>
    <dgm:cxn modelId="{6D311349-2D17-42E3-B59C-EC63DB6BA3E0}" type="presOf" srcId="{572D31F9-E348-4F61-BF69-F1C3EF27EF52}" destId="{119452AE-0673-4789-8BEB-84A7C1485FA0}" srcOrd="0" destOrd="0" presId="urn:microsoft.com/office/officeart/2018/2/layout/IconVerticalSolidList"/>
    <dgm:cxn modelId="{82214753-D707-4C6B-A15A-3DB38071D891}" type="presOf" srcId="{A1A87013-A6A1-4D8A-8386-86AD00EF16EA}" destId="{B78763F4-981E-4B1D-9ECD-0DED54870190}" srcOrd="0" destOrd="1" presId="urn:microsoft.com/office/officeart/2018/2/layout/IconVerticalSolidList"/>
    <dgm:cxn modelId="{2432A9A2-CAD7-4F8C-AF5D-2E9EB1D449F0}" srcId="{19BDDF19-DE76-4BDB-BC6E-3C9978C5D591}" destId="{572D31F9-E348-4F61-BF69-F1C3EF27EF52}" srcOrd="1" destOrd="0" parTransId="{5CA47BCE-033E-4C11-B046-D20A723789E8}" sibTransId="{08415BF6-C734-4CFF-8996-D19B8EA93B96}"/>
    <dgm:cxn modelId="{A849C5B0-15CE-451C-9F66-57A665D5874D}" type="presOf" srcId="{6D9BFF5F-AE25-4B1B-89A4-B6CEFA11009D}" destId="{4F34167C-DF37-406A-BA32-DEFD3E677211}" srcOrd="0" destOrd="0" presId="urn:microsoft.com/office/officeart/2018/2/layout/IconVerticalSolidList"/>
    <dgm:cxn modelId="{04C64DC4-C821-4FFA-B23C-C0CA771481D0}" type="presOf" srcId="{25985C5A-156B-4633-B57B-A91C9CD80945}" destId="{B78763F4-981E-4B1D-9ECD-0DED54870190}" srcOrd="0" destOrd="0" presId="urn:microsoft.com/office/officeart/2018/2/layout/IconVerticalSolidList"/>
    <dgm:cxn modelId="{F4CAA6C4-3D06-430F-9028-70C8D95E0DA1}" srcId="{6D9BFF5F-AE25-4B1B-89A4-B6CEFA11009D}" destId="{A1A87013-A6A1-4D8A-8386-86AD00EF16EA}" srcOrd="1" destOrd="0" parTransId="{A827A6FB-1ECC-4682-A874-756034799627}" sibTransId="{48AF52CA-F899-4F0D-89D9-9DC187574E8B}"/>
    <dgm:cxn modelId="{4D6D84DC-AE27-4B66-B8A9-D0B895B9F940}" srcId="{19BDDF19-DE76-4BDB-BC6E-3C9978C5D591}" destId="{6D9BFF5F-AE25-4B1B-89A4-B6CEFA11009D}" srcOrd="2" destOrd="0" parTransId="{0038BCBB-7EC4-48E0-8B3E-899F14E16E6E}" sibTransId="{B279D228-E014-4F56-97C7-04F916699E07}"/>
    <dgm:cxn modelId="{B705C7EB-F421-42EF-A9A7-DD1839BE3635}" type="presOf" srcId="{19BDDF19-DE76-4BDB-BC6E-3C9978C5D591}" destId="{E3034011-0D7E-411E-B8B0-2E79DFA50360}" srcOrd="0" destOrd="0" presId="urn:microsoft.com/office/officeart/2018/2/layout/IconVerticalSolidList"/>
    <dgm:cxn modelId="{7C274EF6-BEDF-4AE1-A611-272D95C80284}" type="presOf" srcId="{9EBBF70B-A7E6-4E04-91B7-027B9AB61C97}" destId="{F06169B3-6EA6-4428-A890-AE8B6A146999}" srcOrd="0" destOrd="0" presId="urn:microsoft.com/office/officeart/2018/2/layout/IconVerticalSolidList"/>
    <dgm:cxn modelId="{5136DE7E-0C7D-4A7F-BAA2-A98807D701B6}" type="presParOf" srcId="{E3034011-0D7E-411E-B8B0-2E79DFA50360}" destId="{DB2480E0-1A91-42A3-9533-69F311E5DF49}" srcOrd="0" destOrd="0" presId="urn:microsoft.com/office/officeart/2018/2/layout/IconVerticalSolidList"/>
    <dgm:cxn modelId="{9D3099B2-FBF1-43E6-889F-4C5AE3F1A54F}" type="presParOf" srcId="{DB2480E0-1A91-42A3-9533-69F311E5DF49}" destId="{D4F09529-A870-4752-BCA9-FEC15ECFA2D9}" srcOrd="0" destOrd="0" presId="urn:microsoft.com/office/officeart/2018/2/layout/IconVerticalSolidList"/>
    <dgm:cxn modelId="{4B8B5D0F-51D0-412F-9D26-3CEB8D2B4E13}" type="presParOf" srcId="{DB2480E0-1A91-42A3-9533-69F311E5DF49}" destId="{BE329125-9FD5-4E98-B964-3AA7736474EC}" srcOrd="1" destOrd="0" presId="urn:microsoft.com/office/officeart/2018/2/layout/IconVerticalSolidList"/>
    <dgm:cxn modelId="{C1A5B9AE-A28E-4438-9AE5-8B35385A2672}" type="presParOf" srcId="{DB2480E0-1A91-42A3-9533-69F311E5DF49}" destId="{CF5D9031-FFE2-410E-B1E9-B45FD0952BF8}" srcOrd="2" destOrd="0" presId="urn:microsoft.com/office/officeart/2018/2/layout/IconVerticalSolidList"/>
    <dgm:cxn modelId="{8F631CF6-1C29-493B-AF15-3F44E1A86F1D}" type="presParOf" srcId="{DB2480E0-1A91-42A3-9533-69F311E5DF49}" destId="{F06169B3-6EA6-4428-A890-AE8B6A146999}" srcOrd="3" destOrd="0" presId="urn:microsoft.com/office/officeart/2018/2/layout/IconVerticalSolidList"/>
    <dgm:cxn modelId="{97994B3C-8D48-4476-9E47-AE1CB85EFAB7}" type="presParOf" srcId="{E3034011-0D7E-411E-B8B0-2E79DFA50360}" destId="{D1B7C104-0E76-4610-B9DF-6D56CCBF29E2}" srcOrd="1" destOrd="0" presId="urn:microsoft.com/office/officeart/2018/2/layout/IconVerticalSolidList"/>
    <dgm:cxn modelId="{40F8A0C1-AD6A-40EA-85BB-32F922B5E191}" type="presParOf" srcId="{E3034011-0D7E-411E-B8B0-2E79DFA50360}" destId="{2BF12776-2806-48CD-81C8-01A6E7E7939D}" srcOrd="2" destOrd="0" presId="urn:microsoft.com/office/officeart/2018/2/layout/IconVerticalSolidList"/>
    <dgm:cxn modelId="{F5A755AB-5EA3-4003-A038-D64AB0B83E62}" type="presParOf" srcId="{2BF12776-2806-48CD-81C8-01A6E7E7939D}" destId="{52DA793A-F127-49F2-860F-A89CA46E25AD}" srcOrd="0" destOrd="0" presId="urn:microsoft.com/office/officeart/2018/2/layout/IconVerticalSolidList"/>
    <dgm:cxn modelId="{A898A4ED-BB59-4D13-BEA5-301224789598}" type="presParOf" srcId="{2BF12776-2806-48CD-81C8-01A6E7E7939D}" destId="{BA7432A9-636C-4FE6-94BF-B26C256C1D7F}" srcOrd="1" destOrd="0" presId="urn:microsoft.com/office/officeart/2018/2/layout/IconVerticalSolidList"/>
    <dgm:cxn modelId="{24DA9375-28E4-463E-8DD8-200E31F41F0D}" type="presParOf" srcId="{2BF12776-2806-48CD-81C8-01A6E7E7939D}" destId="{265A3CC3-8CB1-4BF7-BE7D-402919C9D37F}" srcOrd="2" destOrd="0" presId="urn:microsoft.com/office/officeart/2018/2/layout/IconVerticalSolidList"/>
    <dgm:cxn modelId="{8E4762B4-BDF2-4D78-863A-F8E5953ABF6A}" type="presParOf" srcId="{2BF12776-2806-48CD-81C8-01A6E7E7939D}" destId="{119452AE-0673-4789-8BEB-84A7C1485FA0}" srcOrd="3" destOrd="0" presId="urn:microsoft.com/office/officeart/2018/2/layout/IconVerticalSolidList"/>
    <dgm:cxn modelId="{3BBFD104-600B-4357-AAC7-076DFBE16917}" type="presParOf" srcId="{E3034011-0D7E-411E-B8B0-2E79DFA50360}" destId="{B83778AB-6E12-4F52-93D7-263659D41332}" srcOrd="3" destOrd="0" presId="urn:microsoft.com/office/officeart/2018/2/layout/IconVerticalSolidList"/>
    <dgm:cxn modelId="{B80D8214-D43F-473F-9AFC-5ADACCCCCD0C}" type="presParOf" srcId="{E3034011-0D7E-411E-B8B0-2E79DFA50360}" destId="{9D9DDEEA-4403-4047-8AED-5486329DACA8}" srcOrd="4" destOrd="0" presId="urn:microsoft.com/office/officeart/2018/2/layout/IconVerticalSolidList"/>
    <dgm:cxn modelId="{642D665F-B08F-4E1E-88E0-9BDC70595E30}" type="presParOf" srcId="{9D9DDEEA-4403-4047-8AED-5486329DACA8}" destId="{1E3EB456-3E08-4323-8903-EB6467832F68}" srcOrd="0" destOrd="0" presId="urn:microsoft.com/office/officeart/2018/2/layout/IconVerticalSolidList"/>
    <dgm:cxn modelId="{9AE63870-FB45-4F00-9DE5-7118D5A76441}" type="presParOf" srcId="{9D9DDEEA-4403-4047-8AED-5486329DACA8}" destId="{F0B2C5F6-FD4E-4B17-B4F1-A2476DF899CE}" srcOrd="1" destOrd="0" presId="urn:microsoft.com/office/officeart/2018/2/layout/IconVerticalSolidList"/>
    <dgm:cxn modelId="{E2F523F4-881D-423E-9784-CF82D9B0A2AB}" type="presParOf" srcId="{9D9DDEEA-4403-4047-8AED-5486329DACA8}" destId="{9952F5EF-9D68-4684-9299-A72DA92B62E1}" srcOrd="2" destOrd="0" presId="urn:microsoft.com/office/officeart/2018/2/layout/IconVerticalSolidList"/>
    <dgm:cxn modelId="{6433D82A-D0D4-4CB7-A819-D5B8B943BCFD}" type="presParOf" srcId="{9D9DDEEA-4403-4047-8AED-5486329DACA8}" destId="{4F34167C-DF37-406A-BA32-DEFD3E677211}" srcOrd="3" destOrd="0" presId="urn:microsoft.com/office/officeart/2018/2/layout/IconVerticalSolidList"/>
    <dgm:cxn modelId="{CF3EF69E-31F9-4BAA-8220-6098A0ED1818}" type="presParOf" srcId="{9D9DDEEA-4403-4047-8AED-5486329DACA8}" destId="{B78763F4-981E-4B1D-9ECD-0DED5487019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38892-D231-4E56-B6F7-16C95FFB91B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545ED2-60A1-421B-A163-D30A9F6AA863}">
      <dgm:prSet/>
      <dgm:spPr/>
      <dgm:t>
        <a:bodyPr/>
        <a:lstStyle/>
        <a:p>
          <a:r>
            <a:rPr lang="es-CO"/>
            <a:t>De todas las novedades, las asociadas con incapacidad son de interés para la oficina de personal de la SED, debido a que estas deben ser cubiertas por docentes provisionales en el menor tiempo posible.</a:t>
          </a:r>
          <a:endParaRPr lang="en-US"/>
        </a:p>
      </dgm:t>
    </dgm:pt>
    <dgm:pt modelId="{9BC9A001-7C01-48F5-A648-9CDF2C4BED72}" type="parTrans" cxnId="{F961D237-558B-4270-8188-649991B57556}">
      <dgm:prSet/>
      <dgm:spPr/>
      <dgm:t>
        <a:bodyPr/>
        <a:lstStyle/>
        <a:p>
          <a:endParaRPr lang="en-US"/>
        </a:p>
      </dgm:t>
    </dgm:pt>
    <dgm:pt modelId="{8D3D00E5-E5B4-4198-B8C2-26CEE91DC23D}" type="sibTrans" cxnId="{F961D237-558B-4270-8188-649991B57556}">
      <dgm:prSet/>
      <dgm:spPr/>
      <dgm:t>
        <a:bodyPr/>
        <a:lstStyle/>
        <a:p>
          <a:endParaRPr lang="en-US"/>
        </a:p>
      </dgm:t>
    </dgm:pt>
    <dgm:pt modelId="{646E14A5-B213-4FBB-87C8-7BF13DA162F2}">
      <dgm:prSet/>
      <dgm:spPr/>
      <dgm:t>
        <a:bodyPr/>
        <a:lstStyle/>
        <a:p>
          <a:r>
            <a:rPr lang="es-CO"/>
            <a:t>El costo administrativo de la vinculación de un docente es bastante alto.</a:t>
          </a:r>
          <a:endParaRPr lang="en-US"/>
        </a:p>
      </dgm:t>
    </dgm:pt>
    <dgm:pt modelId="{0CCE18A6-00EF-45C7-BB70-426C45C101BF}" type="parTrans" cxnId="{46131C46-6F95-447C-9D74-B8F1E34F4011}">
      <dgm:prSet/>
      <dgm:spPr/>
      <dgm:t>
        <a:bodyPr/>
        <a:lstStyle/>
        <a:p>
          <a:endParaRPr lang="en-US"/>
        </a:p>
      </dgm:t>
    </dgm:pt>
    <dgm:pt modelId="{083496EE-52D6-4FAC-A602-97BE864E7A01}" type="sibTrans" cxnId="{46131C46-6F95-447C-9D74-B8F1E34F4011}">
      <dgm:prSet/>
      <dgm:spPr/>
      <dgm:t>
        <a:bodyPr/>
        <a:lstStyle/>
        <a:p>
          <a:endParaRPr lang="en-US"/>
        </a:p>
      </dgm:t>
    </dgm:pt>
    <dgm:pt modelId="{4FD2B81C-7B10-47BB-8069-262287216925}">
      <dgm:prSet/>
      <dgm:spPr/>
      <dgm:t>
        <a:bodyPr/>
        <a:lstStyle/>
        <a:p>
          <a:r>
            <a:rPr lang="es-CO" dirty="0"/>
            <a:t>Se debe establecer un proceso que permita anticipar (predecir) el número de vacantes sujetas a cubrimiento por localidad, área de conocimiento y colegio para agilizar el proceso y evitar que los estudiantes no tengan un docente el en aula. </a:t>
          </a:r>
          <a:endParaRPr lang="en-US" dirty="0"/>
        </a:p>
      </dgm:t>
    </dgm:pt>
    <dgm:pt modelId="{6791D196-A0BE-43CC-82A9-8D558AAA5A86}" type="parTrans" cxnId="{DCFCD37F-70C5-44C4-8A93-05BF134CFBA4}">
      <dgm:prSet/>
      <dgm:spPr/>
      <dgm:t>
        <a:bodyPr/>
        <a:lstStyle/>
        <a:p>
          <a:endParaRPr lang="en-US"/>
        </a:p>
      </dgm:t>
    </dgm:pt>
    <dgm:pt modelId="{B9A31AB9-8604-404F-9524-B2BE0D5649C8}" type="sibTrans" cxnId="{DCFCD37F-70C5-44C4-8A93-05BF134CFBA4}">
      <dgm:prSet/>
      <dgm:spPr/>
      <dgm:t>
        <a:bodyPr/>
        <a:lstStyle/>
        <a:p>
          <a:endParaRPr lang="en-US"/>
        </a:p>
      </dgm:t>
    </dgm:pt>
    <dgm:pt modelId="{6D980CA9-3258-44F8-BC18-89F6D0A094FB}" type="pres">
      <dgm:prSet presAssocID="{D0F38892-D231-4E56-B6F7-16C95FFB91B4}" presName="Name0" presStyleCnt="0">
        <dgm:presLayoutVars>
          <dgm:dir/>
          <dgm:animLvl val="lvl"/>
          <dgm:resizeHandles val="exact"/>
        </dgm:presLayoutVars>
      </dgm:prSet>
      <dgm:spPr/>
    </dgm:pt>
    <dgm:pt modelId="{1467927F-1535-455C-B353-16F8249BF3F0}" type="pres">
      <dgm:prSet presAssocID="{4FD2B81C-7B10-47BB-8069-262287216925}" presName="boxAndChildren" presStyleCnt="0"/>
      <dgm:spPr/>
    </dgm:pt>
    <dgm:pt modelId="{6029719A-2B4E-4352-BA3F-A45E350C81BF}" type="pres">
      <dgm:prSet presAssocID="{4FD2B81C-7B10-47BB-8069-262287216925}" presName="parentTextBox" presStyleLbl="node1" presStyleIdx="0" presStyleCnt="3"/>
      <dgm:spPr/>
    </dgm:pt>
    <dgm:pt modelId="{1EC40EA4-7EDB-455F-89DB-52A0B4657194}" type="pres">
      <dgm:prSet presAssocID="{083496EE-52D6-4FAC-A602-97BE864E7A01}" presName="sp" presStyleCnt="0"/>
      <dgm:spPr/>
    </dgm:pt>
    <dgm:pt modelId="{339DC39A-387B-4093-BBEF-DF6FF8DB6DD9}" type="pres">
      <dgm:prSet presAssocID="{646E14A5-B213-4FBB-87C8-7BF13DA162F2}" presName="arrowAndChildren" presStyleCnt="0"/>
      <dgm:spPr/>
    </dgm:pt>
    <dgm:pt modelId="{E2690CC4-720C-45A4-A4FF-6F9CC1D06A45}" type="pres">
      <dgm:prSet presAssocID="{646E14A5-B213-4FBB-87C8-7BF13DA162F2}" presName="parentTextArrow" presStyleLbl="node1" presStyleIdx="1" presStyleCnt="3"/>
      <dgm:spPr/>
    </dgm:pt>
    <dgm:pt modelId="{8259C044-9FD1-41C1-AF42-7533D4F9ED14}" type="pres">
      <dgm:prSet presAssocID="{8D3D00E5-E5B4-4198-B8C2-26CEE91DC23D}" presName="sp" presStyleCnt="0"/>
      <dgm:spPr/>
    </dgm:pt>
    <dgm:pt modelId="{9C35DCFC-EF59-47E6-A0BA-D21FA90BACA1}" type="pres">
      <dgm:prSet presAssocID="{F4545ED2-60A1-421B-A163-D30A9F6AA863}" presName="arrowAndChildren" presStyleCnt="0"/>
      <dgm:spPr/>
    </dgm:pt>
    <dgm:pt modelId="{037D4E52-B9B1-4AEF-912A-E20BFFDB5B97}" type="pres">
      <dgm:prSet presAssocID="{F4545ED2-60A1-421B-A163-D30A9F6AA863}" presName="parentTextArrow" presStyleLbl="node1" presStyleIdx="2" presStyleCnt="3"/>
      <dgm:spPr/>
    </dgm:pt>
  </dgm:ptLst>
  <dgm:cxnLst>
    <dgm:cxn modelId="{38987408-AD92-41F8-A784-0D6DD74B7462}" type="presOf" srcId="{4FD2B81C-7B10-47BB-8069-262287216925}" destId="{6029719A-2B4E-4352-BA3F-A45E350C81BF}" srcOrd="0" destOrd="0" presId="urn:microsoft.com/office/officeart/2005/8/layout/process4"/>
    <dgm:cxn modelId="{F961D237-558B-4270-8188-649991B57556}" srcId="{D0F38892-D231-4E56-B6F7-16C95FFB91B4}" destId="{F4545ED2-60A1-421B-A163-D30A9F6AA863}" srcOrd="0" destOrd="0" parTransId="{9BC9A001-7C01-48F5-A648-9CDF2C4BED72}" sibTransId="{8D3D00E5-E5B4-4198-B8C2-26CEE91DC23D}"/>
    <dgm:cxn modelId="{46131C46-6F95-447C-9D74-B8F1E34F4011}" srcId="{D0F38892-D231-4E56-B6F7-16C95FFB91B4}" destId="{646E14A5-B213-4FBB-87C8-7BF13DA162F2}" srcOrd="1" destOrd="0" parTransId="{0CCE18A6-00EF-45C7-BB70-426C45C101BF}" sibTransId="{083496EE-52D6-4FAC-A602-97BE864E7A01}"/>
    <dgm:cxn modelId="{14EDE257-F338-4D68-BAA3-F458F8ABEB25}" type="presOf" srcId="{F4545ED2-60A1-421B-A163-D30A9F6AA863}" destId="{037D4E52-B9B1-4AEF-912A-E20BFFDB5B97}" srcOrd="0" destOrd="0" presId="urn:microsoft.com/office/officeart/2005/8/layout/process4"/>
    <dgm:cxn modelId="{DCFCD37F-70C5-44C4-8A93-05BF134CFBA4}" srcId="{D0F38892-D231-4E56-B6F7-16C95FFB91B4}" destId="{4FD2B81C-7B10-47BB-8069-262287216925}" srcOrd="2" destOrd="0" parTransId="{6791D196-A0BE-43CC-82A9-8D558AAA5A86}" sibTransId="{B9A31AB9-8604-404F-9524-B2BE0D5649C8}"/>
    <dgm:cxn modelId="{4393C2B9-8BE7-4390-A1BF-D96B2EEB6C04}" type="presOf" srcId="{D0F38892-D231-4E56-B6F7-16C95FFB91B4}" destId="{6D980CA9-3258-44F8-BC18-89F6D0A094FB}" srcOrd="0" destOrd="0" presId="urn:microsoft.com/office/officeart/2005/8/layout/process4"/>
    <dgm:cxn modelId="{9FF0B4D2-1A6E-4250-BD6B-7856478F9F96}" type="presOf" srcId="{646E14A5-B213-4FBB-87C8-7BF13DA162F2}" destId="{E2690CC4-720C-45A4-A4FF-6F9CC1D06A45}" srcOrd="0" destOrd="0" presId="urn:microsoft.com/office/officeart/2005/8/layout/process4"/>
    <dgm:cxn modelId="{1F8A393D-4670-4DD3-BDB2-433FBFBC3F02}" type="presParOf" srcId="{6D980CA9-3258-44F8-BC18-89F6D0A094FB}" destId="{1467927F-1535-455C-B353-16F8249BF3F0}" srcOrd="0" destOrd="0" presId="urn:microsoft.com/office/officeart/2005/8/layout/process4"/>
    <dgm:cxn modelId="{8CFB83F8-EF98-4868-8A02-B31F0E0EEACD}" type="presParOf" srcId="{1467927F-1535-455C-B353-16F8249BF3F0}" destId="{6029719A-2B4E-4352-BA3F-A45E350C81BF}" srcOrd="0" destOrd="0" presId="urn:microsoft.com/office/officeart/2005/8/layout/process4"/>
    <dgm:cxn modelId="{DB9DE065-8A1F-4933-AF73-CA616EA8C128}" type="presParOf" srcId="{6D980CA9-3258-44F8-BC18-89F6D0A094FB}" destId="{1EC40EA4-7EDB-455F-89DB-52A0B4657194}" srcOrd="1" destOrd="0" presId="urn:microsoft.com/office/officeart/2005/8/layout/process4"/>
    <dgm:cxn modelId="{C0DFF225-42E5-44C5-A9D0-D97713769E7D}" type="presParOf" srcId="{6D980CA9-3258-44F8-BC18-89F6D0A094FB}" destId="{339DC39A-387B-4093-BBEF-DF6FF8DB6DD9}" srcOrd="2" destOrd="0" presId="urn:microsoft.com/office/officeart/2005/8/layout/process4"/>
    <dgm:cxn modelId="{AE175A12-5546-49BE-8292-92EB7F509CE5}" type="presParOf" srcId="{339DC39A-387B-4093-BBEF-DF6FF8DB6DD9}" destId="{E2690CC4-720C-45A4-A4FF-6F9CC1D06A45}" srcOrd="0" destOrd="0" presId="urn:microsoft.com/office/officeart/2005/8/layout/process4"/>
    <dgm:cxn modelId="{7857F878-908A-4BD0-A9A1-96B09D8A420B}" type="presParOf" srcId="{6D980CA9-3258-44F8-BC18-89F6D0A094FB}" destId="{8259C044-9FD1-41C1-AF42-7533D4F9ED14}" srcOrd="3" destOrd="0" presId="urn:microsoft.com/office/officeart/2005/8/layout/process4"/>
    <dgm:cxn modelId="{97A330C4-6700-479F-943A-7BB039D52878}" type="presParOf" srcId="{6D980CA9-3258-44F8-BC18-89F6D0A094FB}" destId="{9C35DCFC-EF59-47E6-A0BA-D21FA90BACA1}" srcOrd="4" destOrd="0" presId="urn:microsoft.com/office/officeart/2005/8/layout/process4"/>
    <dgm:cxn modelId="{B768D5D9-7B2E-4834-9E6A-1377CDA17FD1}" type="presParOf" srcId="{9C35DCFC-EF59-47E6-A0BA-D21FA90BACA1}" destId="{037D4E52-B9B1-4AEF-912A-E20BFFDB5B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5D8BB9-33D0-432B-B04E-97D9B1E10C2E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219F542-A77D-485E-8B2D-5BBCD7F70D64}">
      <dgm:prSet phldrT="[Texto]"/>
      <dgm:spPr/>
      <dgm:t>
        <a:bodyPr/>
        <a:lstStyle/>
        <a:p>
          <a:r>
            <a:rPr lang="es-CO" dirty="0"/>
            <a:t>Validación de la información</a:t>
          </a:r>
        </a:p>
      </dgm:t>
    </dgm:pt>
    <dgm:pt modelId="{6459FF9C-7673-4C5A-9B41-4EEA5E85B37E}" type="parTrans" cxnId="{5263AB80-81CA-485B-BFF5-7C58723C9989}">
      <dgm:prSet/>
      <dgm:spPr/>
      <dgm:t>
        <a:bodyPr/>
        <a:lstStyle/>
        <a:p>
          <a:endParaRPr lang="es-CO"/>
        </a:p>
      </dgm:t>
    </dgm:pt>
    <dgm:pt modelId="{DED17844-4CC7-412E-9EE0-C34D67017F8D}" type="sibTrans" cxnId="{5263AB80-81CA-485B-BFF5-7C58723C9989}">
      <dgm:prSet/>
      <dgm:spPr/>
      <dgm:t>
        <a:bodyPr/>
        <a:lstStyle/>
        <a:p>
          <a:endParaRPr lang="es-CO"/>
        </a:p>
      </dgm:t>
    </dgm:pt>
    <dgm:pt modelId="{6785FA1D-6CC1-4B3E-81CB-3A3982934FFB}">
      <dgm:prSet phldrT="[Texto]"/>
      <dgm:spPr/>
      <dgm:t>
        <a:bodyPr/>
        <a:lstStyle/>
        <a:p>
          <a:r>
            <a:rPr lang="es-CO" dirty="0"/>
            <a:t>Análisis de consistencia (generación de tiempos versus reporte)</a:t>
          </a:r>
        </a:p>
      </dgm:t>
    </dgm:pt>
    <dgm:pt modelId="{3310099D-2240-407C-9C0F-214BB6807CE2}" type="parTrans" cxnId="{7BDFBF0E-EC22-4E76-89A2-366D64866D09}">
      <dgm:prSet/>
      <dgm:spPr/>
      <dgm:t>
        <a:bodyPr/>
        <a:lstStyle/>
        <a:p>
          <a:endParaRPr lang="es-CO"/>
        </a:p>
      </dgm:t>
    </dgm:pt>
    <dgm:pt modelId="{B37812DB-7E55-4A8E-8E93-5784518AFE36}" type="sibTrans" cxnId="{7BDFBF0E-EC22-4E76-89A2-366D64866D09}">
      <dgm:prSet/>
      <dgm:spPr/>
      <dgm:t>
        <a:bodyPr/>
        <a:lstStyle/>
        <a:p>
          <a:endParaRPr lang="es-CO"/>
        </a:p>
      </dgm:t>
    </dgm:pt>
    <dgm:pt modelId="{610B1A92-F542-4AE1-BCE6-CC1E3B76EDF3}">
      <dgm:prSet phldrT="[Texto]"/>
      <dgm:spPr/>
      <dgm:t>
        <a:bodyPr/>
        <a:lstStyle/>
        <a:p>
          <a:r>
            <a:rPr lang="es-CO" dirty="0"/>
            <a:t>Aplicación de técnicas estadísticas</a:t>
          </a:r>
        </a:p>
      </dgm:t>
    </dgm:pt>
    <dgm:pt modelId="{FF159B2F-0472-48D5-8A20-34828EC3A389}" type="parTrans" cxnId="{33709A79-B1BB-4A5F-8D51-FBE3AA04E722}">
      <dgm:prSet/>
      <dgm:spPr/>
      <dgm:t>
        <a:bodyPr/>
        <a:lstStyle/>
        <a:p>
          <a:endParaRPr lang="es-CO"/>
        </a:p>
      </dgm:t>
    </dgm:pt>
    <dgm:pt modelId="{75A9B87C-5EEC-42E2-971E-87BC6D01C1AC}" type="sibTrans" cxnId="{33709A79-B1BB-4A5F-8D51-FBE3AA04E722}">
      <dgm:prSet/>
      <dgm:spPr/>
      <dgm:t>
        <a:bodyPr/>
        <a:lstStyle/>
        <a:p>
          <a:endParaRPr lang="es-CO"/>
        </a:p>
      </dgm:t>
    </dgm:pt>
    <dgm:pt modelId="{378EB148-E8C7-41F5-A61D-8B87AA32D481}">
      <dgm:prSet phldrT="[Texto]"/>
      <dgm:spPr/>
      <dgm:t>
        <a:bodyPr/>
        <a:lstStyle/>
        <a:p>
          <a:r>
            <a:rPr lang="es-CO" dirty="0"/>
            <a:t> Aplicación de medidas resumen (tendencia, dispersión, posición y forma) para la variable de tiempo de la vacante y número de vacantes.</a:t>
          </a:r>
        </a:p>
      </dgm:t>
    </dgm:pt>
    <dgm:pt modelId="{48171A81-2F6D-4561-87DF-4F8279EB87C1}" type="parTrans" cxnId="{0780EAFA-3C38-4DF9-AE6A-C4D99C848D5D}">
      <dgm:prSet/>
      <dgm:spPr/>
      <dgm:t>
        <a:bodyPr/>
        <a:lstStyle/>
        <a:p>
          <a:endParaRPr lang="es-CO"/>
        </a:p>
      </dgm:t>
    </dgm:pt>
    <dgm:pt modelId="{B55D487E-3471-4F65-AB70-5F048CEB6C59}" type="sibTrans" cxnId="{0780EAFA-3C38-4DF9-AE6A-C4D99C848D5D}">
      <dgm:prSet/>
      <dgm:spPr/>
      <dgm:t>
        <a:bodyPr/>
        <a:lstStyle/>
        <a:p>
          <a:endParaRPr lang="es-CO"/>
        </a:p>
      </dgm:t>
    </dgm:pt>
    <dgm:pt modelId="{2332A3F2-5E98-4C9E-B29D-30908FD808F3}">
      <dgm:prSet phldrT="[Texto]"/>
      <dgm:spPr/>
      <dgm:t>
        <a:bodyPr/>
        <a:lstStyle/>
        <a:p>
          <a:r>
            <a:rPr lang="es-CO" dirty="0"/>
            <a:t>Ajuste de modelos</a:t>
          </a:r>
        </a:p>
      </dgm:t>
    </dgm:pt>
    <dgm:pt modelId="{7834C81B-D088-463D-8800-D32D67F84F1F}" type="parTrans" cxnId="{CA61C027-4393-4669-A9B6-E6DFA05DF334}">
      <dgm:prSet/>
      <dgm:spPr/>
      <dgm:t>
        <a:bodyPr/>
        <a:lstStyle/>
        <a:p>
          <a:endParaRPr lang="es-CO"/>
        </a:p>
      </dgm:t>
    </dgm:pt>
    <dgm:pt modelId="{896C1860-6863-47B8-B39E-530AF9778BAD}" type="sibTrans" cxnId="{CA61C027-4393-4669-A9B6-E6DFA05DF334}">
      <dgm:prSet/>
      <dgm:spPr/>
      <dgm:t>
        <a:bodyPr/>
        <a:lstStyle/>
        <a:p>
          <a:endParaRPr lang="es-CO"/>
        </a:p>
      </dgm:t>
    </dgm:pt>
    <dgm:pt modelId="{E0907A3F-7587-47F6-A5CB-D4BA0864869D}">
      <dgm:prSet phldrT="[Texto]"/>
      <dgm:spPr/>
      <dgm:t>
        <a:bodyPr/>
        <a:lstStyle/>
        <a:p>
          <a:r>
            <a:rPr lang="es-CO" dirty="0"/>
            <a:t> Modelos de regresión Poisson para predecir el número de días de incapacidad y la cantidad de eventos.</a:t>
          </a:r>
        </a:p>
      </dgm:t>
    </dgm:pt>
    <dgm:pt modelId="{9139D902-0E42-4C3D-8891-69D8D176606A}" type="parTrans" cxnId="{005194B9-E59D-43B0-8CCB-435B115F3EE5}">
      <dgm:prSet/>
      <dgm:spPr/>
      <dgm:t>
        <a:bodyPr/>
        <a:lstStyle/>
        <a:p>
          <a:endParaRPr lang="es-CO"/>
        </a:p>
      </dgm:t>
    </dgm:pt>
    <dgm:pt modelId="{1925DD35-86EB-4D78-AE67-6606C4A3A56E}" type="sibTrans" cxnId="{005194B9-E59D-43B0-8CCB-435B115F3EE5}">
      <dgm:prSet/>
      <dgm:spPr/>
      <dgm:t>
        <a:bodyPr/>
        <a:lstStyle/>
        <a:p>
          <a:endParaRPr lang="es-CO"/>
        </a:p>
      </dgm:t>
    </dgm:pt>
    <dgm:pt modelId="{C325A138-DFC2-466A-87E2-37333C18753D}">
      <dgm:prSet phldrT="[Texto]"/>
      <dgm:spPr/>
      <dgm:t>
        <a:bodyPr/>
        <a:lstStyle/>
        <a:p>
          <a:endParaRPr lang="es-CO" dirty="0"/>
        </a:p>
      </dgm:t>
    </dgm:pt>
    <dgm:pt modelId="{EC8B05A7-E81E-4174-9C32-67AE4329DABC}" type="parTrans" cxnId="{882BCCD5-929C-47D1-8595-B1DA79C02D97}">
      <dgm:prSet/>
      <dgm:spPr/>
      <dgm:t>
        <a:bodyPr/>
        <a:lstStyle/>
        <a:p>
          <a:endParaRPr lang="es-CO"/>
        </a:p>
      </dgm:t>
    </dgm:pt>
    <dgm:pt modelId="{E544625B-6D92-470D-8485-709414E0F08A}" type="sibTrans" cxnId="{882BCCD5-929C-47D1-8595-B1DA79C02D97}">
      <dgm:prSet/>
      <dgm:spPr/>
      <dgm:t>
        <a:bodyPr/>
        <a:lstStyle/>
        <a:p>
          <a:endParaRPr lang="es-CO"/>
        </a:p>
      </dgm:t>
    </dgm:pt>
    <dgm:pt modelId="{D6B7871A-A440-4174-8309-75F50000E41F}">
      <dgm:prSet phldrT="[Texto]"/>
      <dgm:spPr/>
      <dgm:t>
        <a:bodyPr/>
        <a:lstStyle/>
        <a:p>
          <a:endParaRPr lang="es-CO" dirty="0"/>
        </a:p>
      </dgm:t>
    </dgm:pt>
    <dgm:pt modelId="{4FF5269E-62AB-475F-AA71-1F914B135715}" type="parTrans" cxnId="{7895AED9-E4D9-4CE0-B89F-DC15DB2BEB8D}">
      <dgm:prSet/>
      <dgm:spPr/>
      <dgm:t>
        <a:bodyPr/>
        <a:lstStyle/>
        <a:p>
          <a:endParaRPr lang="es-CO"/>
        </a:p>
      </dgm:t>
    </dgm:pt>
    <dgm:pt modelId="{DE442D80-E299-47EA-81E8-F4B133D4C872}" type="sibTrans" cxnId="{7895AED9-E4D9-4CE0-B89F-DC15DB2BEB8D}">
      <dgm:prSet/>
      <dgm:spPr/>
      <dgm:t>
        <a:bodyPr/>
        <a:lstStyle/>
        <a:p>
          <a:endParaRPr lang="es-CO"/>
        </a:p>
      </dgm:t>
    </dgm:pt>
    <dgm:pt modelId="{F3F2FED5-CD08-4D91-A1BB-BCEC9C13D6E5}">
      <dgm:prSet phldrT="[Texto]"/>
      <dgm:spPr/>
      <dgm:t>
        <a:bodyPr/>
        <a:lstStyle/>
        <a:p>
          <a:r>
            <a:rPr lang="es-CO" dirty="0"/>
            <a:t>Revisión de datos atípicos.</a:t>
          </a:r>
        </a:p>
      </dgm:t>
    </dgm:pt>
    <dgm:pt modelId="{36656028-5992-4FCB-8FA6-50B11FDB702C}" type="parTrans" cxnId="{88DEFEA0-37BC-4EE0-962A-8055C4BDEF24}">
      <dgm:prSet/>
      <dgm:spPr/>
      <dgm:t>
        <a:bodyPr/>
        <a:lstStyle/>
        <a:p>
          <a:endParaRPr lang="es-CO"/>
        </a:p>
      </dgm:t>
    </dgm:pt>
    <dgm:pt modelId="{36F5D634-F9E6-4F92-BA94-F8298443049C}" type="sibTrans" cxnId="{88DEFEA0-37BC-4EE0-962A-8055C4BDEF24}">
      <dgm:prSet/>
      <dgm:spPr/>
      <dgm:t>
        <a:bodyPr/>
        <a:lstStyle/>
        <a:p>
          <a:endParaRPr lang="es-CO"/>
        </a:p>
      </dgm:t>
    </dgm:pt>
    <dgm:pt modelId="{84DE9BF9-6FD0-45D0-A0E6-5A0CF8257867}">
      <dgm:prSet phldrT="[Texto]"/>
      <dgm:spPr/>
      <dgm:t>
        <a:bodyPr/>
        <a:lstStyle/>
        <a:p>
          <a:r>
            <a:rPr lang="es-CO" dirty="0"/>
            <a:t>Selección de incapacidades que dan lugar a cubrimiento (mayor o igual a 15  días).</a:t>
          </a:r>
        </a:p>
      </dgm:t>
    </dgm:pt>
    <dgm:pt modelId="{CFD7B182-A846-48C3-B707-62946C3A558E}" type="parTrans" cxnId="{CF58CE8F-0919-4BEF-835F-558C3E8BE19E}">
      <dgm:prSet/>
      <dgm:spPr/>
      <dgm:t>
        <a:bodyPr/>
        <a:lstStyle/>
        <a:p>
          <a:endParaRPr lang="es-CO"/>
        </a:p>
      </dgm:t>
    </dgm:pt>
    <dgm:pt modelId="{F8C43214-BA61-47C9-9FEB-DDA00F9B2AC9}" type="sibTrans" cxnId="{CF58CE8F-0919-4BEF-835F-558C3E8BE19E}">
      <dgm:prSet/>
      <dgm:spPr/>
      <dgm:t>
        <a:bodyPr/>
        <a:lstStyle/>
        <a:p>
          <a:endParaRPr lang="es-CO"/>
        </a:p>
      </dgm:t>
    </dgm:pt>
    <dgm:pt modelId="{125FFCF7-4E8A-4F43-9098-85C9414FBA3F}">
      <dgm:prSet phldrT="[Texto]"/>
      <dgm:spPr/>
      <dgm:t>
        <a:bodyPr/>
        <a:lstStyle/>
        <a:p>
          <a:r>
            <a:rPr lang="es-CO" dirty="0"/>
            <a:t>Generación de gráficos de caja por localidad, área y jornada.</a:t>
          </a:r>
        </a:p>
      </dgm:t>
    </dgm:pt>
    <dgm:pt modelId="{BDDD8A6C-C7B2-4FC5-8557-F1F5EF80FDC6}" type="parTrans" cxnId="{84F28F71-1AEF-4F21-9FDD-A24D9FE26DE4}">
      <dgm:prSet/>
      <dgm:spPr/>
      <dgm:t>
        <a:bodyPr/>
        <a:lstStyle/>
        <a:p>
          <a:endParaRPr lang="es-CO"/>
        </a:p>
      </dgm:t>
    </dgm:pt>
    <dgm:pt modelId="{51F60777-8CE6-4580-BCBD-48A71AE114B3}" type="sibTrans" cxnId="{84F28F71-1AEF-4F21-9FDD-A24D9FE26DE4}">
      <dgm:prSet/>
      <dgm:spPr/>
      <dgm:t>
        <a:bodyPr/>
        <a:lstStyle/>
        <a:p>
          <a:endParaRPr lang="es-CO"/>
        </a:p>
      </dgm:t>
    </dgm:pt>
    <dgm:pt modelId="{BF581EBD-A1FE-4DCC-A74B-91FD6615FF3B}">
      <dgm:prSet phldrT="[Texto]"/>
      <dgm:spPr/>
      <dgm:t>
        <a:bodyPr/>
        <a:lstStyle/>
        <a:p>
          <a:r>
            <a:rPr lang="es-CO" dirty="0"/>
            <a:t>Modelos de series temporales para predecir mensualmente el número de vacantes sujetas a cubrimiento. </a:t>
          </a:r>
        </a:p>
      </dgm:t>
    </dgm:pt>
    <dgm:pt modelId="{BB36AAE0-A390-4F71-AF31-0A980139BADA}" type="parTrans" cxnId="{1BE46705-1FEE-4AC2-8B80-A7BEBC06E38B}">
      <dgm:prSet/>
      <dgm:spPr/>
      <dgm:t>
        <a:bodyPr/>
        <a:lstStyle/>
        <a:p>
          <a:endParaRPr lang="es-CO"/>
        </a:p>
      </dgm:t>
    </dgm:pt>
    <dgm:pt modelId="{EF7DAC76-0236-47E9-83C6-9B927582A415}" type="sibTrans" cxnId="{1BE46705-1FEE-4AC2-8B80-A7BEBC06E38B}">
      <dgm:prSet/>
      <dgm:spPr/>
      <dgm:t>
        <a:bodyPr/>
        <a:lstStyle/>
        <a:p>
          <a:endParaRPr lang="es-CO"/>
        </a:p>
      </dgm:t>
    </dgm:pt>
    <dgm:pt modelId="{581B6B9C-7D9D-418A-8B63-461D6B9FBC3A}" type="pres">
      <dgm:prSet presAssocID="{C95D8BB9-33D0-432B-B04E-97D9B1E10C2E}" presName="linearFlow" presStyleCnt="0">
        <dgm:presLayoutVars>
          <dgm:dir/>
          <dgm:animLvl val="lvl"/>
          <dgm:resizeHandles val="exact"/>
        </dgm:presLayoutVars>
      </dgm:prSet>
      <dgm:spPr/>
    </dgm:pt>
    <dgm:pt modelId="{2C87D057-5470-4E9B-82A7-84338FDD9D8E}" type="pres">
      <dgm:prSet presAssocID="{0219F542-A77D-485E-8B2D-5BBCD7F70D64}" presName="composite" presStyleCnt="0"/>
      <dgm:spPr/>
    </dgm:pt>
    <dgm:pt modelId="{2FC963B6-631D-469B-96D1-82D79522978D}" type="pres">
      <dgm:prSet presAssocID="{0219F542-A77D-485E-8B2D-5BBCD7F70D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16A47F-D1AB-4CB5-98A9-4C4107596878}" type="pres">
      <dgm:prSet presAssocID="{0219F542-A77D-485E-8B2D-5BBCD7F70D64}" presName="parSh" presStyleLbl="node1" presStyleIdx="0" presStyleCnt="3"/>
      <dgm:spPr/>
    </dgm:pt>
    <dgm:pt modelId="{3CF133CF-CC50-4DC6-94BA-644A329948E7}" type="pres">
      <dgm:prSet presAssocID="{0219F542-A77D-485E-8B2D-5BBCD7F70D64}" presName="desTx" presStyleLbl="fgAcc1" presStyleIdx="0" presStyleCnt="3">
        <dgm:presLayoutVars>
          <dgm:bulletEnabled val="1"/>
        </dgm:presLayoutVars>
      </dgm:prSet>
      <dgm:spPr/>
    </dgm:pt>
    <dgm:pt modelId="{CA3AF009-A8B0-4429-B75B-877C360E9690}" type="pres">
      <dgm:prSet presAssocID="{DED17844-4CC7-412E-9EE0-C34D67017F8D}" presName="sibTrans" presStyleLbl="sibTrans2D1" presStyleIdx="0" presStyleCnt="2"/>
      <dgm:spPr/>
    </dgm:pt>
    <dgm:pt modelId="{7424B927-AFD3-4B88-A92E-96CF301FEC8F}" type="pres">
      <dgm:prSet presAssocID="{DED17844-4CC7-412E-9EE0-C34D67017F8D}" presName="connTx" presStyleLbl="sibTrans2D1" presStyleIdx="0" presStyleCnt="2"/>
      <dgm:spPr/>
    </dgm:pt>
    <dgm:pt modelId="{B09E0444-955E-4764-9FDD-2FEDBD1ED267}" type="pres">
      <dgm:prSet presAssocID="{610B1A92-F542-4AE1-BCE6-CC1E3B76EDF3}" presName="composite" presStyleCnt="0"/>
      <dgm:spPr/>
    </dgm:pt>
    <dgm:pt modelId="{0BFC2CDA-974E-451F-9B0F-A10E1F4F49F2}" type="pres">
      <dgm:prSet presAssocID="{610B1A92-F542-4AE1-BCE6-CC1E3B76EDF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0F57D67-C3B2-4DB3-B83D-093B2E4CB159}" type="pres">
      <dgm:prSet presAssocID="{610B1A92-F542-4AE1-BCE6-CC1E3B76EDF3}" presName="parSh" presStyleLbl="node1" presStyleIdx="1" presStyleCnt="3"/>
      <dgm:spPr/>
    </dgm:pt>
    <dgm:pt modelId="{2EC2C780-1312-45EC-AE95-EAE89F388DED}" type="pres">
      <dgm:prSet presAssocID="{610B1A92-F542-4AE1-BCE6-CC1E3B76EDF3}" presName="desTx" presStyleLbl="fgAcc1" presStyleIdx="1" presStyleCnt="3">
        <dgm:presLayoutVars>
          <dgm:bulletEnabled val="1"/>
        </dgm:presLayoutVars>
      </dgm:prSet>
      <dgm:spPr/>
    </dgm:pt>
    <dgm:pt modelId="{2F61DDDA-C2E9-4435-948C-442705AAEAB5}" type="pres">
      <dgm:prSet presAssocID="{75A9B87C-5EEC-42E2-971E-87BC6D01C1AC}" presName="sibTrans" presStyleLbl="sibTrans2D1" presStyleIdx="1" presStyleCnt="2"/>
      <dgm:spPr/>
    </dgm:pt>
    <dgm:pt modelId="{654DD02D-7DA9-445A-ACDF-0A6BFC1BA12D}" type="pres">
      <dgm:prSet presAssocID="{75A9B87C-5EEC-42E2-971E-87BC6D01C1AC}" presName="connTx" presStyleLbl="sibTrans2D1" presStyleIdx="1" presStyleCnt="2"/>
      <dgm:spPr/>
    </dgm:pt>
    <dgm:pt modelId="{1196FE42-F9E1-4DD4-8756-F9B14A11D911}" type="pres">
      <dgm:prSet presAssocID="{2332A3F2-5E98-4C9E-B29D-30908FD808F3}" presName="composite" presStyleCnt="0"/>
      <dgm:spPr/>
    </dgm:pt>
    <dgm:pt modelId="{21460902-9D78-4346-ADAD-3C62A77CEBC3}" type="pres">
      <dgm:prSet presAssocID="{2332A3F2-5E98-4C9E-B29D-30908FD808F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5E650A-0D22-4136-BEB9-2B1CB68C6252}" type="pres">
      <dgm:prSet presAssocID="{2332A3F2-5E98-4C9E-B29D-30908FD808F3}" presName="parSh" presStyleLbl="node1" presStyleIdx="2" presStyleCnt="3"/>
      <dgm:spPr/>
    </dgm:pt>
    <dgm:pt modelId="{55CD4C21-3C7D-44B0-85CF-67543DFC0054}" type="pres">
      <dgm:prSet presAssocID="{2332A3F2-5E98-4C9E-B29D-30908FD808F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027AD00-0F3A-4BF4-813F-7FBDF8C9F46F}" type="presOf" srcId="{2332A3F2-5E98-4C9E-B29D-30908FD808F3}" destId="{4B5E650A-0D22-4136-BEB9-2B1CB68C6252}" srcOrd="1" destOrd="0" presId="urn:microsoft.com/office/officeart/2005/8/layout/process3"/>
    <dgm:cxn modelId="{1BE46705-1FEE-4AC2-8B80-A7BEBC06E38B}" srcId="{2332A3F2-5E98-4C9E-B29D-30908FD808F3}" destId="{BF581EBD-A1FE-4DCC-A74B-91FD6615FF3B}" srcOrd="1" destOrd="0" parTransId="{BB36AAE0-A390-4F71-AF31-0A980139BADA}" sibTransId="{EF7DAC76-0236-47E9-83C6-9B927582A415}"/>
    <dgm:cxn modelId="{97C4A10D-585D-4D0F-9B07-D5BB771179DB}" type="presOf" srcId="{610B1A92-F542-4AE1-BCE6-CC1E3B76EDF3}" destId="{0BFC2CDA-974E-451F-9B0F-A10E1F4F49F2}" srcOrd="0" destOrd="0" presId="urn:microsoft.com/office/officeart/2005/8/layout/process3"/>
    <dgm:cxn modelId="{7BDFBF0E-EC22-4E76-89A2-366D64866D09}" srcId="{0219F542-A77D-485E-8B2D-5BBCD7F70D64}" destId="{6785FA1D-6CC1-4B3E-81CB-3A3982934FFB}" srcOrd="0" destOrd="0" parTransId="{3310099D-2240-407C-9C0F-214BB6807CE2}" sibTransId="{B37812DB-7E55-4A8E-8E93-5784518AFE36}"/>
    <dgm:cxn modelId="{BBCF451D-3F04-4299-B0C3-9E4A18A62946}" type="presOf" srcId="{0219F542-A77D-485E-8B2D-5BBCD7F70D64}" destId="{3616A47F-D1AB-4CB5-98A9-4C4107596878}" srcOrd="1" destOrd="0" presId="urn:microsoft.com/office/officeart/2005/8/layout/process3"/>
    <dgm:cxn modelId="{47DF311F-3D4B-44BF-AAB4-DF42E725824C}" type="presOf" srcId="{BF581EBD-A1FE-4DCC-A74B-91FD6615FF3B}" destId="{55CD4C21-3C7D-44B0-85CF-67543DFC0054}" srcOrd="0" destOrd="1" presId="urn:microsoft.com/office/officeart/2005/8/layout/process3"/>
    <dgm:cxn modelId="{37BA6422-DDF5-4B5C-BC99-AB214529C365}" type="presOf" srcId="{610B1A92-F542-4AE1-BCE6-CC1E3B76EDF3}" destId="{30F57D67-C3B2-4DB3-B83D-093B2E4CB159}" srcOrd="1" destOrd="0" presId="urn:microsoft.com/office/officeart/2005/8/layout/process3"/>
    <dgm:cxn modelId="{CA61C027-4393-4669-A9B6-E6DFA05DF334}" srcId="{C95D8BB9-33D0-432B-B04E-97D9B1E10C2E}" destId="{2332A3F2-5E98-4C9E-B29D-30908FD808F3}" srcOrd="2" destOrd="0" parTransId="{7834C81B-D088-463D-8800-D32D67F84F1F}" sibTransId="{896C1860-6863-47B8-B39E-530AF9778BAD}"/>
    <dgm:cxn modelId="{DF064D32-3039-48CC-ACBE-5E893E682395}" type="presOf" srcId="{378EB148-E8C7-41F5-A61D-8B87AA32D481}" destId="{2EC2C780-1312-45EC-AE95-EAE89F388DED}" srcOrd="0" destOrd="0" presId="urn:microsoft.com/office/officeart/2005/8/layout/process3"/>
    <dgm:cxn modelId="{8C07B240-EFDA-4F04-9911-05809C41A5D9}" type="presOf" srcId="{2332A3F2-5E98-4C9E-B29D-30908FD808F3}" destId="{21460902-9D78-4346-ADAD-3C62A77CEBC3}" srcOrd="0" destOrd="0" presId="urn:microsoft.com/office/officeart/2005/8/layout/process3"/>
    <dgm:cxn modelId="{12518044-EEAD-4F97-9C06-961E6AFCC419}" type="presOf" srcId="{F3F2FED5-CD08-4D91-A1BB-BCEC9C13D6E5}" destId="{3CF133CF-CC50-4DC6-94BA-644A329948E7}" srcOrd="0" destOrd="1" presId="urn:microsoft.com/office/officeart/2005/8/layout/process3"/>
    <dgm:cxn modelId="{8D5F0451-8BC5-49C4-B6AB-9B6E0136023C}" type="presOf" srcId="{6785FA1D-6CC1-4B3E-81CB-3A3982934FFB}" destId="{3CF133CF-CC50-4DC6-94BA-644A329948E7}" srcOrd="0" destOrd="0" presId="urn:microsoft.com/office/officeart/2005/8/layout/process3"/>
    <dgm:cxn modelId="{84F28F71-1AEF-4F21-9FDD-A24D9FE26DE4}" srcId="{610B1A92-F542-4AE1-BCE6-CC1E3B76EDF3}" destId="{125FFCF7-4E8A-4F43-9098-85C9414FBA3F}" srcOrd="1" destOrd="0" parTransId="{BDDD8A6C-C7B2-4FC5-8557-F1F5EF80FDC6}" sibTransId="{51F60777-8CE6-4580-BCBD-48A71AE114B3}"/>
    <dgm:cxn modelId="{F6AAE157-AAC5-47C3-AC91-1161D8254E0F}" type="presOf" srcId="{125FFCF7-4E8A-4F43-9098-85C9414FBA3F}" destId="{2EC2C780-1312-45EC-AE95-EAE89F388DED}" srcOrd="0" destOrd="1" presId="urn:microsoft.com/office/officeart/2005/8/layout/process3"/>
    <dgm:cxn modelId="{33709A79-B1BB-4A5F-8D51-FBE3AA04E722}" srcId="{C95D8BB9-33D0-432B-B04E-97D9B1E10C2E}" destId="{610B1A92-F542-4AE1-BCE6-CC1E3B76EDF3}" srcOrd="1" destOrd="0" parTransId="{FF159B2F-0472-48D5-8A20-34828EC3A389}" sibTransId="{75A9B87C-5EEC-42E2-971E-87BC6D01C1AC}"/>
    <dgm:cxn modelId="{5263AB80-81CA-485B-BFF5-7C58723C9989}" srcId="{C95D8BB9-33D0-432B-B04E-97D9B1E10C2E}" destId="{0219F542-A77D-485E-8B2D-5BBCD7F70D64}" srcOrd="0" destOrd="0" parTransId="{6459FF9C-7673-4C5A-9B41-4EEA5E85B37E}" sibTransId="{DED17844-4CC7-412E-9EE0-C34D67017F8D}"/>
    <dgm:cxn modelId="{4B3A618A-DFE4-4381-8982-2E6B49A950E6}" type="presOf" srcId="{DED17844-4CC7-412E-9EE0-C34D67017F8D}" destId="{CA3AF009-A8B0-4429-B75B-877C360E9690}" srcOrd="0" destOrd="0" presId="urn:microsoft.com/office/officeart/2005/8/layout/process3"/>
    <dgm:cxn modelId="{76D3048D-C31D-490B-B2CA-82EE8BAD94EE}" type="presOf" srcId="{E0907A3F-7587-47F6-A5CB-D4BA0864869D}" destId="{55CD4C21-3C7D-44B0-85CF-67543DFC0054}" srcOrd="0" destOrd="0" presId="urn:microsoft.com/office/officeart/2005/8/layout/process3"/>
    <dgm:cxn modelId="{CF58CE8F-0919-4BEF-835F-558C3E8BE19E}" srcId="{0219F542-A77D-485E-8B2D-5BBCD7F70D64}" destId="{84DE9BF9-6FD0-45D0-A0E6-5A0CF8257867}" srcOrd="2" destOrd="0" parTransId="{CFD7B182-A846-48C3-B707-62946C3A558E}" sibTransId="{F8C43214-BA61-47C9-9FEB-DDA00F9B2AC9}"/>
    <dgm:cxn modelId="{88DEFEA0-37BC-4EE0-962A-8055C4BDEF24}" srcId="{0219F542-A77D-485E-8B2D-5BBCD7F70D64}" destId="{F3F2FED5-CD08-4D91-A1BB-BCEC9C13D6E5}" srcOrd="1" destOrd="0" parTransId="{36656028-5992-4FCB-8FA6-50B11FDB702C}" sibTransId="{36F5D634-F9E6-4F92-BA94-F8298443049C}"/>
    <dgm:cxn modelId="{03C86DA7-270F-42DB-9635-3F0CC659F1AC}" type="presOf" srcId="{D6B7871A-A440-4174-8309-75F50000E41F}" destId="{3CF133CF-CC50-4DC6-94BA-644A329948E7}" srcOrd="0" destOrd="3" presId="urn:microsoft.com/office/officeart/2005/8/layout/process3"/>
    <dgm:cxn modelId="{E67F79AC-9CF9-4B42-8CF9-F635BD758A0D}" type="presOf" srcId="{84DE9BF9-6FD0-45D0-A0E6-5A0CF8257867}" destId="{3CF133CF-CC50-4DC6-94BA-644A329948E7}" srcOrd="0" destOrd="2" presId="urn:microsoft.com/office/officeart/2005/8/layout/process3"/>
    <dgm:cxn modelId="{005194B9-E59D-43B0-8CCB-435B115F3EE5}" srcId="{2332A3F2-5E98-4C9E-B29D-30908FD808F3}" destId="{E0907A3F-7587-47F6-A5CB-D4BA0864869D}" srcOrd="0" destOrd="0" parTransId="{9139D902-0E42-4C3D-8891-69D8D176606A}" sibTransId="{1925DD35-86EB-4D78-AE67-6606C4A3A56E}"/>
    <dgm:cxn modelId="{04D2AFCD-67F1-4DC1-A62B-2554F31B7F10}" type="presOf" srcId="{75A9B87C-5EEC-42E2-971E-87BC6D01C1AC}" destId="{2F61DDDA-C2E9-4435-948C-442705AAEAB5}" srcOrd="0" destOrd="0" presId="urn:microsoft.com/office/officeart/2005/8/layout/process3"/>
    <dgm:cxn modelId="{882BCCD5-929C-47D1-8595-B1DA79C02D97}" srcId="{0219F542-A77D-485E-8B2D-5BBCD7F70D64}" destId="{C325A138-DFC2-466A-87E2-37333C18753D}" srcOrd="4" destOrd="0" parTransId="{EC8B05A7-E81E-4174-9C32-67AE4329DABC}" sibTransId="{E544625B-6D92-470D-8485-709414E0F08A}"/>
    <dgm:cxn modelId="{3E1EBDD8-D2A9-4B44-9DC0-B91EE9450788}" type="presOf" srcId="{75A9B87C-5EEC-42E2-971E-87BC6D01C1AC}" destId="{654DD02D-7DA9-445A-ACDF-0A6BFC1BA12D}" srcOrd="1" destOrd="0" presId="urn:microsoft.com/office/officeart/2005/8/layout/process3"/>
    <dgm:cxn modelId="{7895AED9-E4D9-4CE0-B89F-DC15DB2BEB8D}" srcId="{0219F542-A77D-485E-8B2D-5BBCD7F70D64}" destId="{D6B7871A-A440-4174-8309-75F50000E41F}" srcOrd="3" destOrd="0" parTransId="{4FF5269E-62AB-475F-AA71-1F914B135715}" sibTransId="{DE442D80-E299-47EA-81E8-F4B133D4C872}"/>
    <dgm:cxn modelId="{6D33ACE0-D108-4F03-B38F-BD2FBF82D3F9}" type="presOf" srcId="{C325A138-DFC2-466A-87E2-37333C18753D}" destId="{3CF133CF-CC50-4DC6-94BA-644A329948E7}" srcOrd="0" destOrd="4" presId="urn:microsoft.com/office/officeart/2005/8/layout/process3"/>
    <dgm:cxn modelId="{0B61E9F0-2EF4-475D-A538-9A40F7B58125}" type="presOf" srcId="{C95D8BB9-33D0-432B-B04E-97D9B1E10C2E}" destId="{581B6B9C-7D9D-418A-8B63-461D6B9FBC3A}" srcOrd="0" destOrd="0" presId="urn:microsoft.com/office/officeart/2005/8/layout/process3"/>
    <dgm:cxn modelId="{0780EAFA-3C38-4DF9-AE6A-C4D99C848D5D}" srcId="{610B1A92-F542-4AE1-BCE6-CC1E3B76EDF3}" destId="{378EB148-E8C7-41F5-A61D-8B87AA32D481}" srcOrd="0" destOrd="0" parTransId="{48171A81-2F6D-4561-87DF-4F8279EB87C1}" sibTransId="{B55D487E-3471-4F65-AB70-5F048CEB6C59}"/>
    <dgm:cxn modelId="{290B48FC-44D1-4ADE-8936-98E0B5DD4BE6}" type="presOf" srcId="{0219F542-A77D-485E-8B2D-5BBCD7F70D64}" destId="{2FC963B6-631D-469B-96D1-82D79522978D}" srcOrd="0" destOrd="0" presId="urn:microsoft.com/office/officeart/2005/8/layout/process3"/>
    <dgm:cxn modelId="{3574CFFD-993E-49AD-9B95-BDB387894552}" type="presOf" srcId="{DED17844-4CC7-412E-9EE0-C34D67017F8D}" destId="{7424B927-AFD3-4B88-A92E-96CF301FEC8F}" srcOrd="1" destOrd="0" presId="urn:microsoft.com/office/officeart/2005/8/layout/process3"/>
    <dgm:cxn modelId="{5E44326A-6A86-4890-A7EF-76073B58E432}" type="presParOf" srcId="{581B6B9C-7D9D-418A-8B63-461D6B9FBC3A}" destId="{2C87D057-5470-4E9B-82A7-84338FDD9D8E}" srcOrd="0" destOrd="0" presId="urn:microsoft.com/office/officeart/2005/8/layout/process3"/>
    <dgm:cxn modelId="{2E02E001-EB4E-4554-B134-D7BB0D8CEE9B}" type="presParOf" srcId="{2C87D057-5470-4E9B-82A7-84338FDD9D8E}" destId="{2FC963B6-631D-469B-96D1-82D79522978D}" srcOrd="0" destOrd="0" presId="urn:microsoft.com/office/officeart/2005/8/layout/process3"/>
    <dgm:cxn modelId="{CD7386FA-4FCD-490C-ADA6-72F4587EE9A5}" type="presParOf" srcId="{2C87D057-5470-4E9B-82A7-84338FDD9D8E}" destId="{3616A47F-D1AB-4CB5-98A9-4C4107596878}" srcOrd="1" destOrd="0" presId="urn:microsoft.com/office/officeart/2005/8/layout/process3"/>
    <dgm:cxn modelId="{C374ADEA-88C5-42DC-98AB-4DE35F3F1806}" type="presParOf" srcId="{2C87D057-5470-4E9B-82A7-84338FDD9D8E}" destId="{3CF133CF-CC50-4DC6-94BA-644A329948E7}" srcOrd="2" destOrd="0" presId="urn:microsoft.com/office/officeart/2005/8/layout/process3"/>
    <dgm:cxn modelId="{7A140BF3-B07B-4364-B7E5-D004C92B3717}" type="presParOf" srcId="{581B6B9C-7D9D-418A-8B63-461D6B9FBC3A}" destId="{CA3AF009-A8B0-4429-B75B-877C360E9690}" srcOrd="1" destOrd="0" presId="urn:microsoft.com/office/officeart/2005/8/layout/process3"/>
    <dgm:cxn modelId="{51ABD91E-D115-4990-BC92-4B54E4ACA077}" type="presParOf" srcId="{CA3AF009-A8B0-4429-B75B-877C360E9690}" destId="{7424B927-AFD3-4B88-A92E-96CF301FEC8F}" srcOrd="0" destOrd="0" presId="urn:microsoft.com/office/officeart/2005/8/layout/process3"/>
    <dgm:cxn modelId="{4A9E6CA8-2FBF-4E5D-8090-00F2C1476024}" type="presParOf" srcId="{581B6B9C-7D9D-418A-8B63-461D6B9FBC3A}" destId="{B09E0444-955E-4764-9FDD-2FEDBD1ED267}" srcOrd="2" destOrd="0" presId="urn:microsoft.com/office/officeart/2005/8/layout/process3"/>
    <dgm:cxn modelId="{42DC212C-96F7-48A8-BCBA-1799E932CF00}" type="presParOf" srcId="{B09E0444-955E-4764-9FDD-2FEDBD1ED267}" destId="{0BFC2CDA-974E-451F-9B0F-A10E1F4F49F2}" srcOrd="0" destOrd="0" presId="urn:microsoft.com/office/officeart/2005/8/layout/process3"/>
    <dgm:cxn modelId="{DC9C5E24-1266-4F1E-B4D6-6F096DFF93F8}" type="presParOf" srcId="{B09E0444-955E-4764-9FDD-2FEDBD1ED267}" destId="{30F57D67-C3B2-4DB3-B83D-093B2E4CB159}" srcOrd="1" destOrd="0" presId="urn:microsoft.com/office/officeart/2005/8/layout/process3"/>
    <dgm:cxn modelId="{244D10E0-063B-4F5E-9AF9-5631FF4CF9C1}" type="presParOf" srcId="{B09E0444-955E-4764-9FDD-2FEDBD1ED267}" destId="{2EC2C780-1312-45EC-AE95-EAE89F388DED}" srcOrd="2" destOrd="0" presId="urn:microsoft.com/office/officeart/2005/8/layout/process3"/>
    <dgm:cxn modelId="{793BD014-8225-4BBD-91FC-C65CBFB008CF}" type="presParOf" srcId="{581B6B9C-7D9D-418A-8B63-461D6B9FBC3A}" destId="{2F61DDDA-C2E9-4435-948C-442705AAEAB5}" srcOrd="3" destOrd="0" presId="urn:microsoft.com/office/officeart/2005/8/layout/process3"/>
    <dgm:cxn modelId="{480248C7-8599-4DA2-B7BC-BE5B88029C3A}" type="presParOf" srcId="{2F61DDDA-C2E9-4435-948C-442705AAEAB5}" destId="{654DD02D-7DA9-445A-ACDF-0A6BFC1BA12D}" srcOrd="0" destOrd="0" presId="urn:microsoft.com/office/officeart/2005/8/layout/process3"/>
    <dgm:cxn modelId="{48842572-D72E-497E-8943-FA65AFFF46E6}" type="presParOf" srcId="{581B6B9C-7D9D-418A-8B63-461D6B9FBC3A}" destId="{1196FE42-F9E1-4DD4-8756-F9B14A11D911}" srcOrd="4" destOrd="0" presId="urn:microsoft.com/office/officeart/2005/8/layout/process3"/>
    <dgm:cxn modelId="{04515514-292B-4E43-B164-4766D3626E24}" type="presParOf" srcId="{1196FE42-F9E1-4DD4-8756-F9B14A11D911}" destId="{21460902-9D78-4346-ADAD-3C62A77CEBC3}" srcOrd="0" destOrd="0" presId="urn:microsoft.com/office/officeart/2005/8/layout/process3"/>
    <dgm:cxn modelId="{002748C9-225C-40FE-8B57-7FAD81DA3084}" type="presParOf" srcId="{1196FE42-F9E1-4DD4-8756-F9B14A11D911}" destId="{4B5E650A-0D22-4136-BEB9-2B1CB68C6252}" srcOrd="1" destOrd="0" presId="urn:microsoft.com/office/officeart/2005/8/layout/process3"/>
    <dgm:cxn modelId="{A4E0CCD6-46FD-467A-9D9C-E78E1FD2496A}" type="presParOf" srcId="{1196FE42-F9E1-4DD4-8756-F9B14A11D911}" destId="{55CD4C21-3C7D-44B0-85CF-67543DFC005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C5A9E-4A2E-4A85-99D8-4D9BCFBC504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24CF309-8B9E-4739-B1EA-7B7F16E291F4}">
      <dgm:prSet phldrT="[Texto]"/>
      <dgm:spPr/>
      <dgm:t>
        <a:bodyPr/>
        <a:lstStyle/>
        <a:p>
          <a:r>
            <a:rPr lang="es-CO" dirty="0"/>
            <a:t>Revisar los resultados</a:t>
          </a:r>
        </a:p>
      </dgm:t>
    </dgm:pt>
    <dgm:pt modelId="{DA86D773-84AB-4FEC-9C1C-42589A362009}" type="parTrans" cxnId="{84EA1FA5-0D3A-4D7C-B761-98C53E25F65A}">
      <dgm:prSet/>
      <dgm:spPr/>
      <dgm:t>
        <a:bodyPr/>
        <a:lstStyle/>
        <a:p>
          <a:endParaRPr lang="es-CO"/>
        </a:p>
      </dgm:t>
    </dgm:pt>
    <dgm:pt modelId="{AF377A07-372E-4477-817D-D5B229089A71}" type="sibTrans" cxnId="{84EA1FA5-0D3A-4D7C-B761-98C53E25F65A}">
      <dgm:prSet/>
      <dgm:spPr/>
      <dgm:t>
        <a:bodyPr/>
        <a:lstStyle/>
        <a:p>
          <a:endParaRPr lang="es-CO"/>
        </a:p>
      </dgm:t>
    </dgm:pt>
    <dgm:pt modelId="{E3A61E16-50AE-4644-8BAE-FF9762A6F806}">
      <dgm:prSet phldrT="[Texto]"/>
      <dgm:spPr/>
      <dgm:t>
        <a:bodyPr/>
        <a:lstStyle/>
        <a:p>
          <a:r>
            <a:rPr lang="es-CO" dirty="0"/>
            <a:t>Disminuir las categorías (de acuerdo con núcleos comunes)</a:t>
          </a:r>
        </a:p>
      </dgm:t>
    </dgm:pt>
    <dgm:pt modelId="{98AC058B-44EE-4673-B1C1-18C0B52AE0A6}" type="parTrans" cxnId="{6943D958-7F86-4886-AC55-09F40BB58A78}">
      <dgm:prSet/>
      <dgm:spPr/>
      <dgm:t>
        <a:bodyPr/>
        <a:lstStyle/>
        <a:p>
          <a:endParaRPr lang="es-CO"/>
        </a:p>
      </dgm:t>
    </dgm:pt>
    <dgm:pt modelId="{5F08F787-3E53-4A9B-B169-7FDE1D71B346}" type="sibTrans" cxnId="{6943D958-7F86-4886-AC55-09F40BB58A78}">
      <dgm:prSet/>
      <dgm:spPr/>
      <dgm:t>
        <a:bodyPr/>
        <a:lstStyle/>
        <a:p>
          <a:endParaRPr lang="es-CO"/>
        </a:p>
      </dgm:t>
    </dgm:pt>
    <dgm:pt modelId="{2991C10C-5053-4D7D-A7E5-3B8D3918845C}">
      <dgm:prSet phldrT="[Texto]"/>
      <dgm:spPr/>
      <dgm:t>
        <a:bodyPr/>
        <a:lstStyle/>
        <a:p>
          <a:r>
            <a:rPr lang="es-CO" dirty="0"/>
            <a:t>Ajustar modelos similares con todas las vacantes creadas en planta (necesidad de históricos)</a:t>
          </a:r>
        </a:p>
      </dgm:t>
    </dgm:pt>
    <dgm:pt modelId="{947A0CF1-349A-4C9E-99C9-31BE01E902E4}" type="parTrans" cxnId="{1483DF56-0173-4DBC-8D8B-2FC2B2DB27F5}">
      <dgm:prSet/>
      <dgm:spPr/>
      <dgm:t>
        <a:bodyPr/>
        <a:lstStyle/>
        <a:p>
          <a:endParaRPr lang="es-CO"/>
        </a:p>
      </dgm:t>
    </dgm:pt>
    <dgm:pt modelId="{388A436D-D1FA-4A8F-A1BC-BA28B0D89AFF}" type="sibTrans" cxnId="{1483DF56-0173-4DBC-8D8B-2FC2B2DB27F5}">
      <dgm:prSet/>
      <dgm:spPr/>
      <dgm:t>
        <a:bodyPr/>
        <a:lstStyle/>
        <a:p>
          <a:endParaRPr lang="es-CO"/>
        </a:p>
      </dgm:t>
    </dgm:pt>
    <dgm:pt modelId="{21BBF256-4666-45B3-951F-2D0F121A2EA0}">
      <dgm:prSet phldrT="[Texto]"/>
      <dgm:spPr/>
      <dgm:t>
        <a:bodyPr/>
        <a:lstStyle/>
        <a:p>
          <a:r>
            <a:rPr lang="es-CO" dirty="0"/>
            <a:t>Generar diferentes estrategias</a:t>
          </a:r>
        </a:p>
      </dgm:t>
    </dgm:pt>
    <dgm:pt modelId="{0190FEA2-FBB3-446E-8467-99385F66CDCE}" type="parTrans" cxnId="{35AC9C82-BFA3-4F14-B307-ED0F9810ABCD}">
      <dgm:prSet/>
      <dgm:spPr/>
      <dgm:t>
        <a:bodyPr/>
        <a:lstStyle/>
        <a:p>
          <a:endParaRPr lang="es-CO"/>
        </a:p>
      </dgm:t>
    </dgm:pt>
    <dgm:pt modelId="{C87753F5-6161-4671-8C3B-7B306CC78293}" type="sibTrans" cxnId="{35AC9C82-BFA3-4F14-B307-ED0F9810ABCD}">
      <dgm:prSet/>
      <dgm:spPr/>
      <dgm:t>
        <a:bodyPr/>
        <a:lstStyle/>
        <a:p>
          <a:endParaRPr lang="es-CO"/>
        </a:p>
      </dgm:t>
    </dgm:pt>
    <dgm:pt modelId="{F92B2E59-970E-4614-8B75-03BEE56A37C1}">
      <dgm:prSet phldrT="[Texto]"/>
      <dgm:spPr/>
      <dgm:t>
        <a:bodyPr/>
        <a:lstStyle/>
        <a:p>
          <a:r>
            <a:rPr lang="es-CO" dirty="0"/>
            <a:t>Ajustar modelos de series temporales con diferentes parámetros (constantes de suavizamiento y longitud del promedio)</a:t>
          </a:r>
        </a:p>
      </dgm:t>
    </dgm:pt>
    <dgm:pt modelId="{B8EE85D6-0783-42C5-9E60-B04430956303}" type="parTrans" cxnId="{64A01D35-441F-4913-BF89-7664B78C92F5}">
      <dgm:prSet/>
      <dgm:spPr/>
      <dgm:t>
        <a:bodyPr/>
        <a:lstStyle/>
        <a:p>
          <a:endParaRPr lang="es-CO"/>
        </a:p>
      </dgm:t>
    </dgm:pt>
    <dgm:pt modelId="{C4671A34-A5F8-410F-AF8C-7E029CF99690}" type="sibTrans" cxnId="{64A01D35-441F-4913-BF89-7664B78C92F5}">
      <dgm:prSet/>
      <dgm:spPr/>
      <dgm:t>
        <a:bodyPr/>
        <a:lstStyle/>
        <a:p>
          <a:endParaRPr lang="es-CO"/>
        </a:p>
      </dgm:t>
    </dgm:pt>
    <dgm:pt modelId="{D0C16F61-C76B-44E1-A6EB-B6A934D41803}">
      <dgm:prSet phldrT="[Texto]"/>
      <dgm:spPr/>
      <dgm:t>
        <a:bodyPr/>
        <a:lstStyle/>
        <a:p>
          <a:r>
            <a:rPr lang="es-CO" dirty="0"/>
            <a:t>Establecer los parámetros óptimos de los diferentes modelos</a:t>
          </a:r>
        </a:p>
      </dgm:t>
    </dgm:pt>
    <dgm:pt modelId="{F77E3563-65BC-46A1-ABC8-D91BD2BDB6CF}" type="parTrans" cxnId="{DFB8581E-C668-4B9A-BA1C-B0B66003B625}">
      <dgm:prSet/>
      <dgm:spPr/>
      <dgm:t>
        <a:bodyPr/>
        <a:lstStyle/>
        <a:p>
          <a:endParaRPr lang="es-CO"/>
        </a:p>
      </dgm:t>
    </dgm:pt>
    <dgm:pt modelId="{1AA36941-F56C-4E9A-8D37-D0988265FC0C}" type="sibTrans" cxnId="{DFB8581E-C668-4B9A-BA1C-B0B66003B625}">
      <dgm:prSet/>
      <dgm:spPr/>
      <dgm:t>
        <a:bodyPr/>
        <a:lstStyle/>
        <a:p>
          <a:endParaRPr lang="es-CO"/>
        </a:p>
      </dgm:t>
    </dgm:pt>
    <dgm:pt modelId="{7D2BBC64-CAD8-46A8-B211-0BA484BAEFF4}">
      <dgm:prSet phldrT="[Texto]"/>
      <dgm:spPr/>
      <dgm:t>
        <a:bodyPr/>
        <a:lstStyle/>
        <a:p>
          <a:r>
            <a:rPr lang="es-CO" dirty="0"/>
            <a:t>Revisar otros tipos de modelos</a:t>
          </a:r>
        </a:p>
      </dgm:t>
    </dgm:pt>
    <dgm:pt modelId="{BD40D6CE-F6C3-4863-98A5-AFE187B4B1A8}" type="parTrans" cxnId="{2A626FD9-31D7-4162-824B-690AA07F1FD1}">
      <dgm:prSet/>
      <dgm:spPr/>
      <dgm:t>
        <a:bodyPr/>
        <a:lstStyle/>
        <a:p>
          <a:endParaRPr lang="es-CO"/>
        </a:p>
      </dgm:t>
    </dgm:pt>
    <dgm:pt modelId="{8D2C0148-FFCA-45A0-B79D-46A547E5201F}" type="sibTrans" cxnId="{2A626FD9-31D7-4162-824B-690AA07F1FD1}">
      <dgm:prSet/>
      <dgm:spPr/>
      <dgm:t>
        <a:bodyPr/>
        <a:lstStyle/>
        <a:p>
          <a:endParaRPr lang="es-CO"/>
        </a:p>
      </dgm:t>
    </dgm:pt>
    <dgm:pt modelId="{FC332A32-FC6A-4D9C-B7EB-EE7E4771777C}" type="pres">
      <dgm:prSet presAssocID="{A46C5A9E-4A2E-4A85-99D8-4D9BCFBC5045}" presName="diagram" presStyleCnt="0">
        <dgm:presLayoutVars>
          <dgm:dir/>
          <dgm:resizeHandles val="exact"/>
        </dgm:presLayoutVars>
      </dgm:prSet>
      <dgm:spPr/>
    </dgm:pt>
    <dgm:pt modelId="{F1E21375-72C8-4E71-B6DE-A6DA54126EC4}" type="pres">
      <dgm:prSet presAssocID="{824CF309-8B9E-4739-B1EA-7B7F16E291F4}" presName="node" presStyleLbl="node1" presStyleIdx="0" presStyleCnt="7">
        <dgm:presLayoutVars>
          <dgm:bulletEnabled val="1"/>
        </dgm:presLayoutVars>
      </dgm:prSet>
      <dgm:spPr/>
    </dgm:pt>
    <dgm:pt modelId="{FD72B680-E15F-4F08-BADF-765479EFAEB6}" type="pres">
      <dgm:prSet presAssocID="{AF377A07-372E-4477-817D-D5B229089A71}" presName="sibTrans" presStyleCnt="0"/>
      <dgm:spPr/>
    </dgm:pt>
    <dgm:pt modelId="{6E6333E5-903E-4229-99A1-14DF27735160}" type="pres">
      <dgm:prSet presAssocID="{E3A61E16-50AE-4644-8BAE-FF9762A6F806}" presName="node" presStyleLbl="node1" presStyleIdx="1" presStyleCnt="7">
        <dgm:presLayoutVars>
          <dgm:bulletEnabled val="1"/>
        </dgm:presLayoutVars>
      </dgm:prSet>
      <dgm:spPr/>
    </dgm:pt>
    <dgm:pt modelId="{B0F7194D-D3F6-47E2-83AB-FC0E34110933}" type="pres">
      <dgm:prSet presAssocID="{5F08F787-3E53-4A9B-B169-7FDE1D71B346}" presName="sibTrans" presStyleCnt="0"/>
      <dgm:spPr/>
    </dgm:pt>
    <dgm:pt modelId="{7845A312-ABB8-4E0D-A0A0-C33E057C2A76}" type="pres">
      <dgm:prSet presAssocID="{2991C10C-5053-4D7D-A7E5-3B8D3918845C}" presName="node" presStyleLbl="node1" presStyleIdx="2" presStyleCnt="7">
        <dgm:presLayoutVars>
          <dgm:bulletEnabled val="1"/>
        </dgm:presLayoutVars>
      </dgm:prSet>
      <dgm:spPr/>
    </dgm:pt>
    <dgm:pt modelId="{1E9C3947-B4D8-49DD-ABBE-EAB8A0C0FEC0}" type="pres">
      <dgm:prSet presAssocID="{388A436D-D1FA-4A8F-A1BC-BA28B0D89AFF}" presName="sibTrans" presStyleCnt="0"/>
      <dgm:spPr/>
    </dgm:pt>
    <dgm:pt modelId="{3110C17B-5D4F-4CA9-815C-DD3B8BFA07E6}" type="pres">
      <dgm:prSet presAssocID="{F92B2E59-970E-4614-8B75-03BEE56A37C1}" presName="node" presStyleLbl="node1" presStyleIdx="3" presStyleCnt="7">
        <dgm:presLayoutVars>
          <dgm:bulletEnabled val="1"/>
        </dgm:presLayoutVars>
      </dgm:prSet>
      <dgm:spPr/>
    </dgm:pt>
    <dgm:pt modelId="{35C656AB-BF71-45F5-B12F-5512675D4711}" type="pres">
      <dgm:prSet presAssocID="{C4671A34-A5F8-410F-AF8C-7E029CF99690}" presName="sibTrans" presStyleCnt="0"/>
      <dgm:spPr/>
    </dgm:pt>
    <dgm:pt modelId="{06B175CC-46DA-4528-92E4-264FF0CDBEF2}" type="pres">
      <dgm:prSet presAssocID="{D0C16F61-C76B-44E1-A6EB-B6A934D41803}" presName="node" presStyleLbl="node1" presStyleIdx="4" presStyleCnt="7">
        <dgm:presLayoutVars>
          <dgm:bulletEnabled val="1"/>
        </dgm:presLayoutVars>
      </dgm:prSet>
      <dgm:spPr/>
    </dgm:pt>
    <dgm:pt modelId="{12431330-24DF-4DAE-8AD8-9D8D85F25DD0}" type="pres">
      <dgm:prSet presAssocID="{1AA36941-F56C-4E9A-8D37-D0988265FC0C}" presName="sibTrans" presStyleCnt="0"/>
      <dgm:spPr/>
    </dgm:pt>
    <dgm:pt modelId="{97ADE77E-EE43-4793-82B8-A9C758989CC9}" type="pres">
      <dgm:prSet presAssocID="{7D2BBC64-CAD8-46A8-B211-0BA484BAEFF4}" presName="node" presStyleLbl="node1" presStyleIdx="5" presStyleCnt="7">
        <dgm:presLayoutVars>
          <dgm:bulletEnabled val="1"/>
        </dgm:presLayoutVars>
      </dgm:prSet>
      <dgm:spPr/>
    </dgm:pt>
    <dgm:pt modelId="{CC919150-9B0C-4B1D-BAFD-F6C5178E7CA8}" type="pres">
      <dgm:prSet presAssocID="{8D2C0148-FFCA-45A0-B79D-46A547E5201F}" presName="sibTrans" presStyleCnt="0"/>
      <dgm:spPr/>
    </dgm:pt>
    <dgm:pt modelId="{B3D91E62-4AE7-4932-AE3E-91B5080B41FD}" type="pres">
      <dgm:prSet presAssocID="{21BBF256-4666-45B3-951F-2D0F121A2EA0}" presName="node" presStyleLbl="node1" presStyleIdx="6" presStyleCnt="7">
        <dgm:presLayoutVars>
          <dgm:bulletEnabled val="1"/>
        </dgm:presLayoutVars>
      </dgm:prSet>
      <dgm:spPr/>
    </dgm:pt>
  </dgm:ptLst>
  <dgm:cxnLst>
    <dgm:cxn modelId="{DFB8581E-C668-4B9A-BA1C-B0B66003B625}" srcId="{A46C5A9E-4A2E-4A85-99D8-4D9BCFBC5045}" destId="{D0C16F61-C76B-44E1-A6EB-B6A934D41803}" srcOrd="4" destOrd="0" parTransId="{F77E3563-65BC-46A1-ABC8-D91BD2BDB6CF}" sibTransId="{1AA36941-F56C-4E9A-8D37-D0988265FC0C}"/>
    <dgm:cxn modelId="{AB2CB933-CAE3-41E7-B9B1-DC0E3FF191EA}" type="presOf" srcId="{2991C10C-5053-4D7D-A7E5-3B8D3918845C}" destId="{7845A312-ABB8-4E0D-A0A0-C33E057C2A76}" srcOrd="0" destOrd="0" presId="urn:microsoft.com/office/officeart/2005/8/layout/default"/>
    <dgm:cxn modelId="{64A01D35-441F-4913-BF89-7664B78C92F5}" srcId="{A46C5A9E-4A2E-4A85-99D8-4D9BCFBC5045}" destId="{F92B2E59-970E-4614-8B75-03BEE56A37C1}" srcOrd="3" destOrd="0" parTransId="{B8EE85D6-0783-42C5-9E60-B04430956303}" sibTransId="{C4671A34-A5F8-410F-AF8C-7E029CF99690}"/>
    <dgm:cxn modelId="{52FE4943-F1E1-4A5B-84E4-97BC96D4DF90}" type="presOf" srcId="{21BBF256-4666-45B3-951F-2D0F121A2EA0}" destId="{B3D91E62-4AE7-4932-AE3E-91B5080B41FD}" srcOrd="0" destOrd="0" presId="urn:microsoft.com/office/officeart/2005/8/layout/default"/>
    <dgm:cxn modelId="{9502D454-32BC-4033-B33D-EC63143A798E}" type="presOf" srcId="{E3A61E16-50AE-4644-8BAE-FF9762A6F806}" destId="{6E6333E5-903E-4229-99A1-14DF27735160}" srcOrd="0" destOrd="0" presId="urn:microsoft.com/office/officeart/2005/8/layout/default"/>
    <dgm:cxn modelId="{1483DF56-0173-4DBC-8D8B-2FC2B2DB27F5}" srcId="{A46C5A9E-4A2E-4A85-99D8-4D9BCFBC5045}" destId="{2991C10C-5053-4D7D-A7E5-3B8D3918845C}" srcOrd="2" destOrd="0" parTransId="{947A0CF1-349A-4C9E-99C9-31BE01E902E4}" sibTransId="{388A436D-D1FA-4A8F-A1BC-BA28B0D89AFF}"/>
    <dgm:cxn modelId="{6943D958-7F86-4886-AC55-09F40BB58A78}" srcId="{A46C5A9E-4A2E-4A85-99D8-4D9BCFBC5045}" destId="{E3A61E16-50AE-4644-8BAE-FF9762A6F806}" srcOrd="1" destOrd="0" parTransId="{98AC058B-44EE-4673-B1C1-18C0B52AE0A6}" sibTransId="{5F08F787-3E53-4A9B-B169-7FDE1D71B346}"/>
    <dgm:cxn modelId="{35AC9C82-BFA3-4F14-B307-ED0F9810ABCD}" srcId="{A46C5A9E-4A2E-4A85-99D8-4D9BCFBC5045}" destId="{21BBF256-4666-45B3-951F-2D0F121A2EA0}" srcOrd="6" destOrd="0" parTransId="{0190FEA2-FBB3-446E-8467-99385F66CDCE}" sibTransId="{C87753F5-6161-4671-8C3B-7B306CC78293}"/>
    <dgm:cxn modelId="{63814F90-CEA2-4718-8742-25F23B843D8B}" type="presOf" srcId="{D0C16F61-C76B-44E1-A6EB-B6A934D41803}" destId="{06B175CC-46DA-4528-92E4-264FF0CDBEF2}" srcOrd="0" destOrd="0" presId="urn:microsoft.com/office/officeart/2005/8/layout/default"/>
    <dgm:cxn modelId="{84EA1FA5-0D3A-4D7C-B761-98C53E25F65A}" srcId="{A46C5A9E-4A2E-4A85-99D8-4D9BCFBC5045}" destId="{824CF309-8B9E-4739-B1EA-7B7F16E291F4}" srcOrd="0" destOrd="0" parTransId="{DA86D773-84AB-4FEC-9C1C-42589A362009}" sibTransId="{AF377A07-372E-4477-817D-D5B229089A71}"/>
    <dgm:cxn modelId="{ECC368A9-A2B3-4CDD-A788-2AD3D944EE62}" type="presOf" srcId="{F92B2E59-970E-4614-8B75-03BEE56A37C1}" destId="{3110C17B-5D4F-4CA9-815C-DD3B8BFA07E6}" srcOrd="0" destOrd="0" presId="urn:microsoft.com/office/officeart/2005/8/layout/default"/>
    <dgm:cxn modelId="{C8F494BD-D8C6-4E1B-92CE-2CA2886AD303}" type="presOf" srcId="{824CF309-8B9E-4739-B1EA-7B7F16E291F4}" destId="{F1E21375-72C8-4E71-B6DE-A6DA54126EC4}" srcOrd="0" destOrd="0" presId="urn:microsoft.com/office/officeart/2005/8/layout/default"/>
    <dgm:cxn modelId="{2A626FD9-31D7-4162-824B-690AA07F1FD1}" srcId="{A46C5A9E-4A2E-4A85-99D8-4D9BCFBC5045}" destId="{7D2BBC64-CAD8-46A8-B211-0BA484BAEFF4}" srcOrd="5" destOrd="0" parTransId="{BD40D6CE-F6C3-4863-98A5-AFE187B4B1A8}" sibTransId="{8D2C0148-FFCA-45A0-B79D-46A547E5201F}"/>
    <dgm:cxn modelId="{7C7CEAF4-E7D4-4289-BF07-BC025D2E3505}" type="presOf" srcId="{A46C5A9E-4A2E-4A85-99D8-4D9BCFBC5045}" destId="{FC332A32-FC6A-4D9C-B7EB-EE7E4771777C}" srcOrd="0" destOrd="0" presId="urn:microsoft.com/office/officeart/2005/8/layout/default"/>
    <dgm:cxn modelId="{C2BF3CFC-F787-41A9-AA1F-89C5EB707BC4}" type="presOf" srcId="{7D2BBC64-CAD8-46A8-B211-0BA484BAEFF4}" destId="{97ADE77E-EE43-4793-82B8-A9C758989CC9}" srcOrd="0" destOrd="0" presId="urn:microsoft.com/office/officeart/2005/8/layout/default"/>
    <dgm:cxn modelId="{4338FAFF-7F98-438F-A5F7-AF54EBD9F00F}" type="presParOf" srcId="{FC332A32-FC6A-4D9C-B7EB-EE7E4771777C}" destId="{F1E21375-72C8-4E71-B6DE-A6DA54126EC4}" srcOrd="0" destOrd="0" presId="urn:microsoft.com/office/officeart/2005/8/layout/default"/>
    <dgm:cxn modelId="{26168C32-3E2B-4B97-889D-09A1C1CED64D}" type="presParOf" srcId="{FC332A32-FC6A-4D9C-B7EB-EE7E4771777C}" destId="{FD72B680-E15F-4F08-BADF-765479EFAEB6}" srcOrd="1" destOrd="0" presId="urn:microsoft.com/office/officeart/2005/8/layout/default"/>
    <dgm:cxn modelId="{D5A8A1D9-CCC8-481D-85A9-E4D98348324A}" type="presParOf" srcId="{FC332A32-FC6A-4D9C-B7EB-EE7E4771777C}" destId="{6E6333E5-903E-4229-99A1-14DF27735160}" srcOrd="2" destOrd="0" presId="urn:microsoft.com/office/officeart/2005/8/layout/default"/>
    <dgm:cxn modelId="{D46DD758-8A1C-413B-AA47-5619A2145CF3}" type="presParOf" srcId="{FC332A32-FC6A-4D9C-B7EB-EE7E4771777C}" destId="{B0F7194D-D3F6-47E2-83AB-FC0E34110933}" srcOrd="3" destOrd="0" presId="urn:microsoft.com/office/officeart/2005/8/layout/default"/>
    <dgm:cxn modelId="{879AE41A-B3F6-4B47-AB43-2C8FAB0D1767}" type="presParOf" srcId="{FC332A32-FC6A-4D9C-B7EB-EE7E4771777C}" destId="{7845A312-ABB8-4E0D-A0A0-C33E057C2A76}" srcOrd="4" destOrd="0" presId="urn:microsoft.com/office/officeart/2005/8/layout/default"/>
    <dgm:cxn modelId="{D169C01A-B86B-4F42-A4B2-13AAE8095445}" type="presParOf" srcId="{FC332A32-FC6A-4D9C-B7EB-EE7E4771777C}" destId="{1E9C3947-B4D8-49DD-ABBE-EAB8A0C0FEC0}" srcOrd="5" destOrd="0" presId="urn:microsoft.com/office/officeart/2005/8/layout/default"/>
    <dgm:cxn modelId="{A0BC5094-80F7-4B27-98D2-5154055A4D81}" type="presParOf" srcId="{FC332A32-FC6A-4D9C-B7EB-EE7E4771777C}" destId="{3110C17B-5D4F-4CA9-815C-DD3B8BFA07E6}" srcOrd="6" destOrd="0" presId="urn:microsoft.com/office/officeart/2005/8/layout/default"/>
    <dgm:cxn modelId="{7CCFC3E5-52CE-4D95-97F8-C19FF8D1D2DA}" type="presParOf" srcId="{FC332A32-FC6A-4D9C-B7EB-EE7E4771777C}" destId="{35C656AB-BF71-45F5-B12F-5512675D4711}" srcOrd="7" destOrd="0" presId="urn:microsoft.com/office/officeart/2005/8/layout/default"/>
    <dgm:cxn modelId="{D5DEAD32-70A4-4E45-810C-5ABD447BBFD9}" type="presParOf" srcId="{FC332A32-FC6A-4D9C-B7EB-EE7E4771777C}" destId="{06B175CC-46DA-4528-92E4-264FF0CDBEF2}" srcOrd="8" destOrd="0" presId="urn:microsoft.com/office/officeart/2005/8/layout/default"/>
    <dgm:cxn modelId="{565853C1-5BBC-4605-97C0-A084D0326B2E}" type="presParOf" srcId="{FC332A32-FC6A-4D9C-B7EB-EE7E4771777C}" destId="{12431330-24DF-4DAE-8AD8-9D8D85F25DD0}" srcOrd="9" destOrd="0" presId="urn:microsoft.com/office/officeart/2005/8/layout/default"/>
    <dgm:cxn modelId="{6513A0CE-BB46-4149-99F6-9FA296FF87F1}" type="presParOf" srcId="{FC332A32-FC6A-4D9C-B7EB-EE7E4771777C}" destId="{97ADE77E-EE43-4793-82B8-A9C758989CC9}" srcOrd="10" destOrd="0" presId="urn:microsoft.com/office/officeart/2005/8/layout/default"/>
    <dgm:cxn modelId="{5459A897-3376-4DBB-8D22-A6FFE3447B28}" type="presParOf" srcId="{FC332A32-FC6A-4D9C-B7EB-EE7E4771777C}" destId="{CC919150-9B0C-4B1D-BAFD-F6C5178E7CA8}" srcOrd="11" destOrd="0" presId="urn:microsoft.com/office/officeart/2005/8/layout/default"/>
    <dgm:cxn modelId="{6E6BEA9C-EEDC-4840-8083-6E905E83904B}" type="presParOf" srcId="{FC332A32-FC6A-4D9C-B7EB-EE7E4771777C}" destId="{B3D91E62-4AE7-4932-AE3E-91B5080B41F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09529-A870-4752-BCA9-FEC15ECFA2D9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29125-9FD5-4E98-B964-3AA7736474EC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169B3-6EA6-4428-A890-AE8B6A146999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/>
            <a:t>La planta de personal de la Secretaria de educación cuenta con más de 30.000 docentes y más de 5000 cargos de otros cargos administrativos.</a:t>
          </a:r>
          <a:endParaRPr lang="en-US" sz="2000" kern="1200"/>
        </a:p>
      </dsp:txBody>
      <dsp:txXfrm>
        <a:off x="1740935" y="644"/>
        <a:ext cx="4410627" cy="1507303"/>
      </dsp:txXfrm>
    </dsp:sp>
    <dsp:sp modelId="{52DA793A-F127-49F2-860F-A89CA46E25AD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432A9-636C-4FE6-94BF-B26C256C1D7F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452AE-0673-4789-8BEB-84A7C1485FA0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/>
            <a:t>La administración de esta planta tiene un nivel de complejidad alto, dadas las diferentes novedades que se presentan.</a:t>
          </a:r>
          <a:endParaRPr lang="en-US" sz="2000" kern="1200"/>
        </a:p>
      </dsp:txBody>
      <dsp:txXfrm>
        <a:off x="1740935" y="1884773"/>
        <a:ext cx="4410627" cy="1507303"/>
      </dsp:txXfrm>
    </dsp:sp>
    <dsp:sp modelId="{1E3EB456-3E08-4323-8903-EB6467832F68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C5F6-FD4E-4B17-B4F1-A2476DF899CE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4167C-DF37-406A-BA32-DEFD3E677211}">
      <dsp:nvSpPr>
        <dsp:cNvPr id="0" name=""/>
        <dsp:cNvSpPr/>
      </dsp:nvSpPr>
      <dsp:spPr>
        <a:xfrm>
          <a:off x="1740935" y="3768902"/>
          <a:ext cx="2768203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/>
            <a:t>Dentro de las novedades que se presentan se encuentran:</a:t>
          </a:r>
          <a:endParaRPr lang="en-US" sz="2000" kern="1200"/>
        </a:p>
      </dsp:txBody>
      <dsp:txXfrm>
        <a:off x="1740935" y="3768902"/>
        <a:ext cx="2768203" cy="1507303"/>
      </dsp:txXfrm>
    </dsp:sp>
    <dsp:sp modelId="{B78763F4-981E-4B1D-9ECD-0DED54870190}">
      <dsp:nvSpPr>
        <dsp:cNvPr id="0" name=""/>
        <dsp:cNvSpPr/>
      </dsp:nvSpPr>
      <dsp:spPr>
        <a:xfrm>
          <a:off x="4509138" y="3768902"/>
          <a:ext cx="1642424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Novedades temporales (incapacidades, licencias, permisos, entre otras).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Novedades definitivas (retiros,  muertes, entre otras).</a:t>
          </a:r>
          <a:endParaRPr lang="en-US" sz="1100" kern="1200"/>
        </a:p>
      </dsp:txBody>
      <dsp:txXfrm>
        <a:off x="4509138" y="3768902"/>
        <a:ext cx="1642424" cy="150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719A-2B4E-4352-BA3F-A45E350C81BF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Se debe establecer un proceso que permita anticipar (predecir) el número de vacantes sujetas a cubrimiento por localidad, área de conocimiento y colegio para agilizar el proceso y evitar que los estudiantes no tengan un docente el en aula. </a:t>
          </a:r>
          <a:endParaRPr lang="en-US" sz="1800" kern="1200" dirty="0"/>
        </a:p>
      </dsp:txBody>
      <dsp:txXfrm>
        <a:off x="0" y="3972164"/>
        <a:ext cx="6151562" cy="1303752"/>
      </dsp:txXfrm>
    </dsp:sp>
    <dsp:sp modelId="{E2690CC4-720C-45A4-A4FF-6F9CC1D06A45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El costo administrativo de la vinculación de un docente es bastante alto.</a:t>
          </a:r>
          <a:endParaRPr lang="en-US" sz="1800" kern="1200"/>
        </a:p>
      </dsp:txBody>
      <dsp:txXfrm rot="10800000">
        <a:off x="0" y="1986548"/>
        <a:ext cx="6151562" cy="1302901"/>
      </dsp:txXfrm>
    </dsp:sp>
    <dsp:sp modelId="{037D4E52-B9B1-4AEF-912A-E20BFFDB5B97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/>
            <a:t>De todas las novedades, las asociadas con incapacidad son de interés para la oficina de personal de la SED, debido a que estas deben ser cubiertas por docentes provisionales en el menor tiempo posible.</a:t>
          </a:r>
          <a:endParaRPr lang="en-US" sz="1800" kern="120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6A47F-D1AB-4CB5-98A9-4C4107596878}">
      <dsp:nvSpPr>
        <dsp:cNvPr id="0" name=""/>
        <dsp:cNvSpPr/>
      </dsp:nvSpPr>
      <dsp:spPr>
        <a:xfrm>
          <a:off x="5024" y="44769"/>
          <a:ext cx="2284584" cy="10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Validación de la información</a:t>
          </a:r>
        </a:p>
      </dsp:txBody>
      <dsp:txXfrm>
        <a:off x="5024" y="44769"/>
        <a:ext cx="2284584" cy="679044"/>
      </dsp:txXfrm>
    </dsp:sp>
    <dsp:sp modelId="{3CF133CF-CC50-4DC6-94BA-644A329948E7}">
      <dsp:nvSpPr>
        <dsp:cNvPr id="0" name=""/>
        <dsp:cNvSpPr/>
      </dsp:nvSpPr>
      <dsp:spPr>
        <a:xfrm>
          <a:off x="472951" y="723813"/>
          <a:ext cx="2284584" cy="414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Análisis de consistencia (generación de tiempos versus reporte)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Revisión de datos atípicos.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Selección de incapacidades que dan lugar a cubrimiento (mayor o igual a 15  días).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800" kern="1200" dirty="0"/>
        </a:p>
      </dsp:txBody>
      <dsp:txXfrm>
        <a:off x="539864" y="790726"/>
        <a:ext cx="2150758" cy="4013374"/>
      </dsp:txXfrm>
    </dsp:sp>
    <dsp:sp modelId="{CA3AF009-A8B0-4429-B75B-877C360E9690}">
      <dsp:nvSpPr>
        <dsp:cNvPr id="0" name=""/>
        <dsp:cNvSpPr/>
      </dsp:nvSpPr>
      <dsp:spPr>
        <a:xfrm>
          <a:off x="2635943" y="99893"/>
          <a:ext cx="734229" cy="568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2635943" y="213652"/>
        <a:ext cx="563591" cy="341277"/>
      </dsp:txXfrm>
    </dsp:sp>
    <dsp:sp modelId="{30F57D67-C3B2-4DB3-B83D-093B2E4CB159}">
      <dsp:nvSpPr>
        <dsp:cNvPr id="0" name=""/>
        <dsp:cNvSpPr/>
      </dsp:nvSpPr>
      <dsp:spPr>
        <a:xfrm>
          <a:off x="3674948" y="44769"/>
          <a:ext cx="2284584" cy="10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Aplicación de técnicas estadísticas</a:t>
          </a:r>
        </a:p>
      </dsp:txBody>
      <dsp:txXfrm>
        <a:off x="3674948" y="44769"/>
        <a:ext cx="2284584" cy="679044"/>
      </dsp:txXfrm>
    </dsp:sp>
    <dsp:sp modelId="{2EC2C780-1312-45EC-AE95-EAE89F388DED}">
      <dsp:nvSpPr>
        <dsp:cNvPr id="0" name=""/>
        <dsp:cNvSpPr/>
      </dsp:nvSpPr>
      <dsp:spPr>
        <a:xfrm>
          <a:off x="4142875" y="723813"/>
          <a:ext cx="2284584" cy="414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 Aplicación de medidas resumen (tendencia, dispersión, posición y forma) para la variable de tiempo de la vacante y número de vacantes.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Generación de gráficos de caja por localidad, área y jornada.</a:t>
          </a:r>
        </a:p>
      </dsp:txBody>
      <dsp:txXfrm>
        <a:off x="4209788" y="790726"/>
        <a:ext cx="2150758" cy="4013374"/>
      </dsp:txXfrm>
    </dsp:sp>
    <dsp:sp modelId="{2F61DDDA-C2E9-4435-948C-442705AAEAB5}">
      <dsp:nvSpPr>
        <dsp:cNvPr id="0" name=""/>
        <dsp:cNvSpPr/>
      </dsp:nvSpPr>
      <dsp:spPr>
        <a:xfrm>
          <a:off x="6305867" y="99893"/>
          <a:ext cx="734229" cy="568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6305867" y="213652"/>
        <a:ext cx="563591" cy="341277"/>
      </dsp:txXfrm>
    </dsp:sp>
    <dsp:sp modelId="{4B5E650A-0D22-4136-BEB9-2B1CB68C6252}">
      <dsp:nvSpPr>
        <dsp:cNvPr id="0" name=""/>
        <dsp:cNvSpPr/>
      </dsp:nvSpPr>
      <dsp:spPr>
        <a:xfrm>
          <a:off x="7344871" y="44769"/>
          <a:ext cx="2284584" cy="1018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Ajuste de modelos</a:t>
          </a:r>
        </a:p>
      </dsp:txBody>
      <dsp:txXfrm>
        <a:off x="7344871" y="44769"/>
        <a:ext cx="2284584" cy="679044"/>
      </dsp:txXfrm>
    </dsp:sp>
    <dsp:sp modelId="{55CD4C21-3C7D-44B0-85CF-67543DFC0054}">
      <dsp:nvSpPr>
        <dsp:cNvPr id="0" name=""/>
        <dsp:cNvSpPr/>
      </dsp:nvSpPr>
      <dsp:spPr>
        <a:xfrm>
          <a:off x="7812798" y="723813"/>
          <a:ext cx="2284584" cy="414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 Modelos de regresión Poisson para predecir el número de días de incapacidad y la cantidad de eventos.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Modelos de series temporales para predecir mensualmente el número de vacantes sujetas a cubrimiento. </a:t>
          </a:r>
        </a:p>
      </dsp:txBody>
      <dsp:txXfrm>
        <a:off x="7879711" y="790726"/>
        <a:ext cx="2150758" cy="4013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21375-72C8-4E71-B6DE-A6DA54126EC4}">
      <dsp:nvSpPr>
        <dsp:cNvPr id="0" name=""/>
        <dsp:cNvSpPr/>
      </dsp:nvSpPr>
      <dsp:spPr>
        <a:xfrm>
          <a:off x="0" y="158035"/>
          <a:ext cx="2577326" cy="1546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Revisar los resultados</a:t>
          </a:r>
        </a:p>
      </dsp:txBody>
      <dsp:txXfrm>
        <a:off x="0" y="158035"/>
        <a:ext cx="2577326" cy="1546395"/>
      </dsp:txXfrm>
    </dsp:sp>
    <dsp:sp modelId="{6E6333E5-903E-4229-99A1-14DF27735160}">
      <dsp:nvSpPr>
        <dsp:cNvPr id="0" name=""/>
        <dsp:cNvSpPr/>
      </dsp:nvSpPr>
      <dsp:spPr>
        <a:xfrm>
          <a:off x="2835059" y="158035"/>
          <a:ext cx="2577326" cy="1546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Disminuir las categorías (de acuerdo con núcleos comunes)</a:t>
          </a:r>
        </a:p>
      </dsp:txBody>
      <dsp:txXfrm>
        <a:off x="2835059" y="158035"/>
        <a:ext cx="2577326" cy="1546395"/>
      </dsp:txXfrm>
    </dsp:sp>
    <dsp:sp modelId="{7845A312-ABB8-4E0D-A0A0-C33E057C2A76}">
      <dsp:nvSpPr>
        <dsp:cNvPr id="0" name=""/>
        <dsp:cNvSpPr/>
      </dsp:nvSpPr>
      <dsp:spPr>
        <a:xfrm>
          <a:off x="5670118" y="158035"/>
          <a:ext cx="2577326" cy="1546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Ajustar modelos similares con todas las vacantes creadas en planta (necesidad de históricos)</a:t>
          </a:r>
        </a:p>
      </dsp:txBody>
      <dsp:txXfrm>
        <a:off x="5670118" y="158035"/>
        <a:ext cx="2577326" cy="1546395"/>
      </dsp:txXfrm>
    </dsp:sp>
    <dsp:sp modelId="{3110C17B-5D4F-4CA9-815C-DD3B8BFA07E6}">
      <dsp:nvSpPr>
        <dsp:cNvPr id="0" name=""/>
        <dsp:cNvSpPr/>
      </dsp:nvSpPr>
      <dsp:spPr>
        <a:xfrm>
          <a:off x="0" y="1962164"/>
          <a:ext cx="2577326" cy="1546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Ajustar modelos de series temporales con diferentes parámetros (constantes de suavizamiento y longitud del promedio)</a:t>
          </a:r>
        </a:p>
      </dsp:txBody>
      <dsp:txXfrm>
        <a:off x="0" y="1962164"/>
        <a:ext cx="2577326" cy="1546395"/>
      </dsp:txXfrm>
    </dsp:sp>
    <dsp:sp modelId="{06B175CC-46DA-4528-92E4-264FF0CDBEF2}">
      <dsp:nvSpPr>
        <dsp:cNvPr id="0" name=""/>
        <dsp:cNvSpPr/>
      </dsp:nvSpPr>
      <dsp:spPr>
        <a:xfrm>
          <a:off x="2835059" y="1962164"/>
          <a:ext cx="2577326" cy="1546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Establecer los parámetros óptimos de los diferentes modelos</a:t>
          </a:r>
        </a:p>
      </dsp:txBody>
      <dsp:txXfrm>
        <a:off x="2835059" y="1962164"/>
        <a:ext cx="2577326" cy="1546395"/>
      </dsp:txXfrm>
    </dsp:sp>
    <dsp:sp modelId="{97ADE77E-EE43-4793-82B8-A9C758989CC9}">
      <dsp:nvSpPr>
        <dsp:cNvPr id="0" name=""/>
        <dsp:cNvSpPr/>
      </dsp:nvSpPr>
      <dsp:spPr>
        <a:xfrm>
          <a:off x="5670118" y="1962164"/>
          <a:ext cx="2577326" cy="1546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Revisar otros tipos de modelos</a:t>
          </a:r>
        </a:p>
      </dsp:txBody>
      <dsp:txXfrm>
        <a:off x="5670118" y="1962164"/>
        <a:ext cx="2577326" cy="1546395"/>
      </dsp:txXfrm>
    </dsp:sp>
    <dsp:sp modelId="{B3D91E62-4AE7-4932-AE3E-91B5080B41FD}">
      <dsp:nvSpPr>
        <dsp:cNvPr id="0" name=""/>
        <dsp:cNvSpPr/>
      </dsp:nvSpPr>
      <dsp:spPr>
        <a:xfrm>
          <a:off x="2835059" y="3766293"/>
          <a:ext cx="2577326" cy="1546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Generar diferentes estrategias</a:t>
          </a:r>
        </a:p>
      </dsp:txBody>
      <dsp:txXfrm>
        <a:off x="2835059" y="3766293"/>
        <a:ext cx="2577326" cy="1546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942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42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50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Texto del título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 lvl="0">
              <a:defRPr sz="1800"/>
            </a:pPr>
            <a:r>
              <a:rPr sz="1200"/>
              <a:t>Nivel de texto 1</a:t>
            </a:r>
          </a:p>
          <a:p>
            <a:pPr lvl="1">
              <a:defRPr sz="1800"/>
            </a:pPr>
            <a:r>
              <a:rPr sz="1200"/>
              <a:t>Nivel de texto 2</a:t>
            </a:r>
          </a:p>
          <a:p>
            <a:pPr lvl="2">
              <a:defRPr sz="1800"/>
            </a:pPr>
            <a:r>
              <a:rPr sz="1200"/>
              <a:t>Nivel de texto 3</a:t>
            </a:r>
          </a:p>
          <a:p>
            <a:pPr lvl="3">
              <a:defRPr sz="1800"/>
            </a:pPr>
            <a:r>
              <a:rPr sz="1200"/>
              <a:t>Nivel de texto 4</a:t>
            </a:r>
          </a:p>
          <a:p>
            <a:pPr lvl="4">
              <a:defRPr sz="1800"/>
            </a:pPr>
            <a:r>
              <a:rPr sz="1200"/>
              <a:t>Nivel de texto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47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12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1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28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9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2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58F991-A21D-4538-894C-299B8726B486}" type="datetimeFigureOut">
              <a:rPr lang="es-CO" smtClean="0"/>
              <a:t>18/06/2019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1DC2630-4910-4072-BE04-99C694D00B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9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8AB6-B39F-4F2B-8FE5-C4ED33417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MODELO SE PROVISION DE VACANTES</a:t>
            </a:r>
            <a:br>
              <a:rPr lang="es-CO" dirty="0"/>
            </a:br>
            <a:r>
              <a:rPr lang="es-CO" dirty="0"/>
              <a:t>SECRETARIA DE EDUCACIÓN DEL DISTRITO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B29C5-C5CE-4D2C-9D53-A7D74EBE6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Jeimy</a:t>
            </a:r>
            <a:r>
              <a:rPr lang="es-CO" dirty="0"/>
              <a:t> Paola Aristizabal R.</a:t>
            </a:r>
          </a:p>
          <a:p>
            <a:r>
              <a:rPr lang="es-CO" dirty="0"/>
              <a:t>Campo </a:t>
            </a:r>
            <a:r>
              <a:rPr lang="es-CO" dirty="0" err="1"/>
              <a:t>Elias</a:t>
            </a:r>
            <a:r>
              <a:rPr lang="es-CO" dirty="0"/>
              <a:t> Pinillos.</a:t>
            </a:r>
          </a:p>
        </p:txBody>
      </p:sp>
    </p:spTree>
    <p:extLst>
      <p:ext uri="{BB962C8B-B14F-4D97-AF65-F5344CB8AC3E}">
        <p14:creationId xmlns:p14="http://schemas.microsoft.com/office/powerpoint/2010/main" val="213897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D5DE2-6908-48CD-BB13-74F3AA9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procesamiento</a:t>
            </a:r>
            <a:br>
              <a:rPr lang="en-US" sz="2000"/>
            </a:br>
            <a:r>
              <a:rPr lang="en-US" sz="2000"/>
              <a:t>análisis DE SERIES DE TIEMPO</a:t>
            </a:r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93114A5-448A-4829-85C4-CE845314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773676"/>
            <a:ext cx="6257544" cy="49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D5DE2-6908-48CD-BB13-74F3AA9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procesamiento</a:t>
            </a:r>
            <a:br>
              <a:rPr lang="en-US" sz="2000"/>
            </a:br>
            <a:r>
              <a:rPr lang="en-US" sz="2000"/>
              <a:t>análisis DE SERIES DE TIEMPO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2B5E2B-8F2F-45A7-A09B-30920C7C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53" y="701933"/>
            <a:ext cx="6557930" cy="52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7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D5DE2-6908-48CD-BB13-74F3AA9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procesamiento</a:t>
            </a:r>
            <a:br>
              <a:rPr lang="en-US" sz="2000"/>
            </a:br>
            <a:r>
              <a:rPr lang="en-US" sz="2000"/>
              <a:t>análisis DE SERIES DE TIEMPO</a:t>
            </a:r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B4630E6C-3993-4707-8F83-E8A8EC6A7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773676"/>
            <a:ext cx="6257544" cy="49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D5DE2-6908-48CD-BB13-74F3AA9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procesamiento</a:t>
            </a:r>
            <a:br>
              <a:rPr lang="en-US" sz="2000"/>
            </a:br>
            <a:r>
              <a:rPr lang="en-US" sz="2000"/>
              <a:t>análisis DE SERIES DE TIEMPO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939649C-A671-4721-A907-5CCC3118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813326"/>
            <a:ext cx="6257544" cy="49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0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0C45E-16CA-4394-885B-3E24C0C6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MODELAMIENTO - RESULTADOS</a:t>
            </a:r>
          </a:p>
        </p:txBody>
      </p:sp>
      <p:pic>
        <p:nvPicPr>
          <p:cNvPr id="5" name="Marcador de contenido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34812F07-0117-47B4-A3F0-36522C42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04" y="737734"/>
            <a:ext cx="4297680" cy="30015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96E435-4811-4731-84F4-11593AB11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37734"/>
            <a:ext cx="4297680" cy="30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MODELO DE REGRESIÓN LINEAL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132698-9434-4C66-B1D1-96CCD5E23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5" y="476078"/>
            <a:ext cx="5530584" cy="3733143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8B2EF9-EF97-4D93-ACAA-D6BA61CFE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02237"/>
            <a:ext cx="6022675" cy="12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Support vector regression</a:t>
            </a:r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09F87D2F-59BF-4407-ABED-E9ABB937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" y="491377"/>
            <a:ext cx="5323862" cy="35936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FDCECF-1C08-41DF-8D17-1564B824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94" y="1905968"/>
            <a:ext cx="5947331" cy="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Random forest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EE2FEC-8D60-4447-B213-91597B56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28" y="1908141"/>
            <a:ext cx="5522422" cy="8694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CDAC69-0E78-4CF9-A095-A4893830D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3" y="260148"/>
            <a:ext cx="5757719" cy="38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17" y="4666848"/>
            <a:ext cx="9458739" cy="1222087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s-CO" sz="3200" dirty="0" err="1"/>
              <a:t>Exponential</a:t>
            </a:r>
            <a:r>
              <a:rPr lang="es-CO" sz="3200" dirty="0"/>
              <a:t> </a:t>
            </a:r>
            <a:r>
              <a:rPr lang="es-CO" sz="3200" dirty="0" err="1"/>
              <a:t>Moving</a:t>
            </a:r>
            <a:r>
              <a:rPr lang="es-CO" sz="3200" dirty="0"/>
              <a:t> </a:t>
            </a:r>
            <a:r>
              <a:rPr lang="es-CO" sz="3200" dirty="0" err="1"/>
              <a:t>Average</a:t>
            </a:r>
            <a:r>
              <a:rPr lang="es-CO" sz="3200" dirty="0"/>
              <a:t> (EMA- 0.33)</a:t>
            </a:r>
            <a:endParaRPr lang="en-US" sz="3200" dirty="0"/>
          </a:p>
        </p:txBody>
      </p:sp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534F796D-F5AE-4CDD-AAF7-65334687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15" y="314813"/>
            <a:ext cx="6055456" cy="3752677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F24A1F5D-A42A-4937-9685-AE778E56E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7" y="139148"/>
            <a:ext cx="5220279" cy="44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56" y="466684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s-CO" sz="3200" dirty="0"/>
              <a:t>HOLT WINTERS (SIMPLE – 0.53)</a:t>
            </a:r>
            <a:endParaRPr lang="en-US" sz="3200" dirty="0"/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C2F85F0A-6E7C-46FD-8408-8ABA34277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2" y="95359"/>
            <a:ext cx="4953691" cy="4191585"/>
          </a:xfrm>
          <a:prstGeom prst="rect">
            <a:avLst/>
          </a:prstGeom>
        </p:spPr>
      </p:pic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82E06FEB-C12B-44D0-92C3-E050E8784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7" y="239902"/>
            <a:ext cx="5371337" cy="35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ECF8A-482B-401E-9317-90C323AD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CO" sz="2600"/>
              <a:t>PLANTEAMIENTO DEL PROBLEMA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6F3208-A9DC-4D56-AE7C-07BAFD2F2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94563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89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56" y="466684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s-CO" sz="3200" dirty="0"/>
              <a:t>HOLT WINTERS (DOBLE)</a:t>
            </a:r>
            <a:endParaRPr lang="en-U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3F1F69-5F2F-4D84-8DB7-1AE651CE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70" y="95358"/>
            <a:ext cx="4953691" cy="4191585"/>
          </a:xfrm>
          <a:prstGeom prst="rect">
            <a:avLst/>
          </a:prstGeom>
        </p:spPr>
      </p:pic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6379C83-8E7B-46E9-8D94-A3A29F3B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9" y="95359"/>
            <a:ext cx="495369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CE00-F847-4888-9607-28371F1B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256" y="4666848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s-CO" sz="3200" dirty="0"/>
              <a:t>HOLT WINTERS (DOBLE – 0.68; 0.77)</a:t>
            </a:r>
            <a:endParaRPr lang="en-US" sz="3200" dirty="0"/>
          </a:p>
        </p:txBody>
      </p:sp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4EFC286A-BA56-4AD2-AA70-4BACA4F3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32" y="95359"/>
            <a:ext cx="495369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5055F8F-0E91-4D62-A333-75EA6D0D0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35981"/>
              </p:ext>
            </p:extLst>
          </p:nvPr>
        </p:nvGraphicFramePr>
        <p:xfrm>
          <a:off x="2067415" y="1269711"/>
          <a:ext cx="8247445" cy="547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016267D4-DE62-4F6C-A1E8-2C9D789ABF81}"/>
              </a:ext>
            </a:extLst>
          </p:cNvPr>
          <p:cNvSpPr txBox="1">
            <a:spLocks/>
          </p:cNvSpPr>
          <p:nvPr/>
        </p:nvSpPr>
        <p:spPr bwMode="blackWhite">
          <a:xfrm>
            <a:off x="1873327" y="15962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PASOS A SEGUIR…</a:t>
            </a:r>
          </a:p>
        </p:txBody>
      </p:sp>
    </p:spTree>
    <p:extLst>
      <p:ext uri="{BB962C8B-B14F-4D97-AF65-F5344CB8AC3E}">
        <p14:creationId xmlns:p14="http://schemas.microsoft.com/office/powerpoint/2010/main" val="13732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F23BC-0080-47EC-BACE-A2ECCE0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CO" sz="2600"/>
              <a:t>PLANTEAMIENTO DEL PROBLEMA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6BA6210-482C-49CD-8B65-920D8A9AF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67974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0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E3946-AD0A-460D-89B1-626D6185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23" y="199432"/>
            <a:ext cx="7729728" cy="1188720"/>
          </a:xfrm>
        </p:spPr>
        <p:txBody>
          <a:bodyPr/>
          <a:lstStyle/>
          <a:p>
            <a:r>
              <a:rPr lang="es-CO" dirty="0"/>
              <a:t>Base de datos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99AF98-B221-4228-87CE-9A4248AB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8" y="1535411"/>
            <a:ext cx="11280861" cy="510988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Se consolidó la información de incapacidades desde diciembre de 2017 y hasta mayo de 2019.</a:t>
            </a:r>
          </a:p>
          <a:p>
            <a:endParaRPr lang="es-CO" dirty="0"/>
          </a:p>
          <a:p>
            <a:r>
              <a:rPr lang="es-CO" dirty="0"/>
              <a:t>La base presenta las siguientes variables:</a:t>
            </a:r>
          </a:p>
          <a:p>
            <a:endParaRPr lang="es-CO" dirty="0"/>
          </a:p>
          <a:p>
            <a:pPr lvl="2"/>
            <a:r>
              <a:rPr lang="es-CO" dirty="0"/>
              <a:t>DOCUMENTO</a:t>
            </a:r>
          </a:p>
          <a:p>
            <a:pPr lvl="2"/>
            <a:r>
              <a:rPr lang="es-CO" dirty="0"/>
              <a:t>NOMBRE	</a:t>
            </a:r>
          </a:p>
          <a:p>
            <a:pPr lvl="2"/>
            <a:r>
              <a:rPr lang="es-CO" dirty="0"/>
              <a:t>FECHA INICIAL INCAPACIDAD</a:t>
            </a:r>
          </a:p>
          <a:p>
            <a:pPr lvl="2"/>
            <a:r>
              <a:rPr lang="es-CO" dirty="0"/>
              <a:t>FECHA FINAL INCAPACIDAD</a:t>
            </a:r>
          </a:p>
          <a:p>
            <a:pPr lvl="2"/>
            <a:r>
              <a:rPr lang="es-CO" dirty="0"/>
              <a:t>NUMERO DIAS	</a:t>
            </a:r>
          </a:p>
          <a:p>
            <a:pPr lvl="2"/>
            <a:r>
              <a:rPr lang="es-CO" dirty="0"/>
              <a:t>COLEGIO	</a:t>
            </a:r>
          </a:p>
          <a:p>
            <a:pPr lvl="2"/>
            <a:r>
              <a:rPr lang="es-CO" dirty="0"/>
              <a:t>AREA – ESPECIALIDAD</a:t>
            </a:r>
          </a:p>
          <a:p>
            <a:pPr lvl="2"/>
            <a:r>
              <a:rPr lang="es-CO" dirty="0"/>
              <a:t>JORNADA	</a:t>
            </a:r>
          </a:p>
          <a:p>
            <a:pPr lvl="2"/>
            <a:r>
              <a:rPr lang="es-CO" dirty="0"/>
              <a:t>FECHA DE RECIBIDO SED</a:t>
            </a:r>
          </a:p>
          <a:p>
            <a:pPr lvl="2"/>
            <a:r>
              <a:rPr lang="es-CO" dirty="0"/>
              <a:t>CONTINGENCIA (TIPO DE INCAPACIDAD)</a:t>
            </a:r>
          </a:p>
          <a:p>
            <a:pPr marL="342900" lvl="1" indent="0">
              <a:buNone/>
            </a:pPr>
            <a:endParaRPr lang="es-CO" dirty="0"/>
          </a:p>
          <a:p>
            <a:pPr lvl="2"/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831A2B-7F1F-4DB2-A670-A16D72EF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13" y="2758296"/>
            <a:ext cx="7100047" cy="28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24C632B-9FB7-4EE3-8551-FFB9731FF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850311"/>
              </p:ext>
            </p:extLst>
          </p:nvPr>
        </p:nvGraphicFramePr>
        <p:xfrm>
          <a:off x="1044796" y="1538804"/>
          <a:ext cx="10102408" cy="491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D13DB106-F90A-4486-9E1D-67C5F922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08280"/>
            <a:ext cx="7729728" cy="1188720"/>
          </a:xfrm>
        </p:spPr>
        <p:txBody>
          <a:bodyPr/>
          <a:lstStyle/>
          <a:p>
            <a:r>
              <a:rPr lang="es-CO" dirty="0"/>
              <a:t>Etapas de análisis</a:t>
            </a:r>
          </a:p>
        </p:txBody>
      </p:sp>
    </p:spTree>
    <p:extLst>
      <p:ext uri="{BB962C8B-B14F-4D97-AF65-F5344CB8AC3E}">
        <p14:creationId xmlns:p14="http://schemas.microsoft.com/office/powerpoint/2010/main" val="2672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EC09-80B5-4904-B907-5B8E1DDB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95" y="221436"/>
            <a:ext cx="7729728" cy="1188720"/>
          </a:xfrm>
        </p:spPr>
        <p:txBody>
          <a:bodyPr/>
          <a:lstStyle/>
          <a:p>
            <a:r>
              <a:rPr lang="es-CO" dirty="0"/>
              <a:t>Preprocesamiento</a:t>
            </a:r>
            <a:br>
              <a:rPr lang="es-CO" dirty="0"/>
            </a:br>
            <a:r>
              <a:rPr lang="es-CO" dirty="0"/>
              <a:t>análisis gráfico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3291BBE-D940-4FE4-B246-D95EC914BEA9}"/>
              </a:ext>
            </a:extLst>
          </p:cNvPr>
          <p:cNvSpPr/>
          <p:nvPr/>
        </p:nvSpPr>
        <p:spPr>
          <a:xfrm>
            <a:off x="552544" y="1655264"/>
            <a:ext cx="4103938" cy="4086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dirty="0">
                <a:solidFill>
                  <a:srgbClr val="000000"/>
                </a:solidFill>
              </a:rPr>
              <a:t>Número de días promedio de incapacidad</a:t>
            </a:r>
            <a:endParaRPr kumimoji="0" lang="es-CO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EDB5C2DA-BF25-438D-B227-29796DFA9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70" y="2132380"/>
            <a:ext cx="2030639" cy="467636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912DD5-20F0-4C16-82A9-18617FAD0019}"/>
              </a:ext>
            </a:extLst>
          </p:cNvPr>
          <p:cNvSpPr/>
          <p:nvPr/>
        </p:nvSpPr>
        <p:spPr>
          <a:xfrm>
            <a:off x="6156381" y="1659780"/>
            <a:ext cx="5154349" cy="4086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dirty="0">
                <a:solidFill>
                  <a:srgbClr val="000000"/>
                </a:solidFill>
              </a:rPr>
              <a:t>Número promedio de eventos por localidad</a:t>
            </a:r>
            <a:endParaRPr kumimoji="0" lang="es-CO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1D456A0-2F63-44CE-A6D0-569526078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09" y="2085741"/>
            <a:ext cx="2072278" cy="47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DD7DE-8B70-4473-843E-344D6F43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327" y="159622"/>
            <a:ext cx="7729728" cy="1188720"/>
          </a:xfrm>
        </p:spPr>
        <p:txBody>
          <a:bodyPr/>
          <a:lstStyle/>
          <a:p>
            <a:r>
              <a:rPr lang="es-CO" dirty="0"/>
              <a:t>Preprocesamiento</a:t>
            </a:r>
            <a:br>
              <a:rPr lang="es-CO" dirty="0"/>
            </a:br>
            <a:r>
              <a:rPr lang="es-CO" dirty="0"/>
              <a:t>medidas resumen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45BC265-4143-421C-826E-F58EE7764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8988"/>
              </p:ext>
            </p:extLst>
          </p:nvPr>
        </p:nvGraphicFramePr>
        <p:xfrm>
          <a:off x="2922459" y="1701551"/>
          <a:ext cx="8335617" cy="483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6800889" imgH="3943558" progId="Excel.Sheet.12">
                  <p:embed/>
                </p:oleObj>
              </mc:Choice>
              <mc:Fallback>
                <p:oleObj name="Worksheet" r:id="rId3" imgW="6800889" imgH="3943558" progId="Excel.Shee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889A990F-C967-4690-92AB-2122240E7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2459" y="1701551"/>
                        <a:ext cx="8335617" cy="483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435EEC38-C97B-43A8-A304-FAA7EA0A0297}"/>
              </a:ext>
            </a:extLst>
          </p:cNvPr>
          <p:cNvSpPr txBox="1">
            <a:spLocks/>
          </p:cNvSpPr>
          <p:nvPr/>
        </p:nvSpPr>
        <p:spPr bwMode="black">
          <a:xfrm>
            <a:off x="612301" y="2709019"/>
            <a:ext cx="1808169" cy="215637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/>
              <a:t>Estadística descriptiva para el número de días promedio de incapacidad por localidad</a:t>
            </a:r>
            <a:br>
              <a:rPr lang="es-CO" b="1"/>
            </a:b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4684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DD7DE-8B70-4473-843E-344D6F43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327" y="159622"/>
            <a:ext cx="7729728" cy="1188720"/>
          </a:xfrm>
        </p:spPr>
        <p:txBody>
          <a:bodyPr/>
          <a:lstStyle/>
          <a:p>
            <a:r>
              <a:rPr lang="es-CO" dirty="0"/>
              <a:t>Preprocesamiento</a:t>
            </a:r>
            <a:br>
              <a:rPr lang="es-CO" dirty="0"/>
            </a:br>
            <a:r>
              <a:rPr lang="es-CO" dirty="0"/>
              <a:t>medidas resumen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486C155-46AD-485D-B4F2-E5416D3AF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05473"/>
              </p:ext>
            </p:extLst>
          </p:nvPr>
        </p:nvGraphicFramePr>
        <p:xfrm>
          <a:off x="3112291" y="1806423"/>
          <a:ext cx="8336243" cy="472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3" imgW="7289817" imgH="4130594" progId="Excel.Sheet.12">
                  <p:embed/>
                </p:oleObj>
              </mc:Choice>
              <mc:Fallback>
                <p:oleObj name="Worksheet" r:id="rId3" imgW="7289817" imgH="4130594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7CA7B1C-8947-4491-A963-669875450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2291" y="1806423"/>
                        <a:ext cx="8336243" cy="472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070ED8B7-2FEC-448F-9B5A-46154DA89707}"/>
              </a:ext>
            </a:extLst>
          </p:cNvPr>
          <p:cNvSpPr txBox="1">
            <a:spLocks/>
          </p:cNvSpPr>
          <p:nvPr/>
        </p:nvSpPr>
        <p:spPr bwMode="black">
          <a:xfrm>
            <a:off x="377688" y="3208791"/>
            <a:ext cx="2658716" cy="19048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/>
              <a:t>Estadística descriptiva para el número de incapacidades por localidad</a:t>
            </a:r>
            <a:br>
              <a:rPr lang="es-CO" b="1"/>
            </a:b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2734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D5DE2-6908-48CD-BB13-74F3AA9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procesamiento</a:t>
            </a:r>
            <a:br>
              <a:rPr lang="en-US" sz="2000"/>
            </a:br>
            <a:r>
              <a:rPr lang="en-US" sz="2000"/>
              <a:t>análisis DE SERIES DE TIEMPO</a:t>
            </a: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1A3B731-5B99-4894-B230-F36E1FFB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773676"/>
            <a:ext cx="6257544" cy="49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475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482</Words>
  <Application>Microsoft Office PowerPoint</Application>
  <PresentationFormat>Panorámica</PresentationFormat>
  <Paragraphs>68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Paquete</vt:lpstr>
      <vt:lpstr>Hoja de cálculo de Microsoft Excel</vt:lpstr>
      <vt:lpstr>MODELO SE PROVISION DE VACANTES SECRETARIA DE EDUCACIÓN DEL DISTRITO</vt:lpstr>
      <vt:lpstr>PLANTEAMIENTO DEL PROBLEMA</vt:lpstr>
      <vt:lpstr>PLANTEAMIENTO DEL PROBLEMA</vt:lpstr>
      <vt:lpstr>Base de datos</vt:lpstr>
      <vt:lpstr>Etapas de análisis</vt:lpstr>
      <vt:lpstr>Preprocesamiento análisis gráfico</vt:lpstr>
      <vt:lpstr>Preprocesamiento medidas resumen</vt:lpstr>
      <vt:lpstr>Preprocesamiento medidas resumen</vt:lpstr>
      <vt:lpstr>procesamiento análisis DE SERIES DE TIEMPO</vt:lpstr>
      <vt:lpstr>procesamiento análisis DE SERIES DE TIEMPO</vt:lpstr>
      <vt:lpstr>procesamiento análisis DE SERIES DE TIEMPO</vt:lpstr>
      <vt:lpstr>procesamiento análisis DE SERIES DE TIEMPO</vt:lpstr>
      <vt:lpstr>procesamiento análisis DE SERIES DE TIEMPO</vt:lpstr>
      <vt:lpstr>MODELAMIENTO - RESULTADOS</vt:lpstr>
      <vt:lpstr>MODELO DE REGRESIÓN LINEAL</vt:lpstr>
      <vt:lpstr>Support vector regression</vt:lpstr>
      <vt:lpstr>Random forest</vt:lpstr>
      <vt:lpstr>Exponential Moving Average (EMA- 0.33)</vt:lpstr>
      <vt:lpstr>HOLT WINTERS (SIMPLE – 0.53)</vt:lpstr>
      <vt:lpstr>HOLT WINTERS (DOBLE)</vt:lpstr>
      <vt:lpstr>HOLT WINTERS (DOBLE – 0.68; 0.77)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SE PROVISION DE VACANTES SECRETARIA DE EDUCACIÓN DEL DISTRITO</dc:title>
  <dc:creator>RANKING QS</dc:creator>
  <cp:lastModifiedBy>RANKING QS</cp:lastModifiedBy>
  <cp:revision>1</cp:revision>
  <dcterms:created xsi:type="dcterms:W3CDTF">2019-06-18T21:25:18Z</dcterms:created>
  <dcterms:modified xsi:type="dcterms:W3CDTF">2019-06-18T22:30:03Z</dcterms:modified>
</cp:coreProperties>
</file>