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handoutMaster" Target="handoutMasters/handoutMaster1.xml" /><Relationship Id="rId3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0" Type="http://schemas.openxmlformats.org/officeDocument/2006/relationships/theme" Target="theme/theme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At least one child</a:t>
            </a:r>
          </a:p>
          <a:p>
            <a:pPr lvl="2"/>
            <a:r>
              <a:rPr/>
              <a:t>Number of children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Household income by household type</a:t>
            </a:r>
          </a:p>
          <a:p>
            <a:pPr lvl="2"/>
            <a:r>
              <a:rPr/>
              <a:t>Total personal income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Migration, mode of transportation, and average commute time</a:t>
            </a:r>
          </a:p>
          <a:p>
            <a:pPr lvl="1"/>
            <a:r>
              <a:rPr/>
              <a:t>Pending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0" marL="0" indent="0">
              <a:buNone/>
            </a:pPr>
            <a:r>
              <a:rPr/>
              <a:t>-</a:t>
            </a:r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 - </a:t>
            </a:r>
            <a:r>
              <a:rPr i="1"/>
              <a:t>Connected Youth:</a:t>
            </a:r>
            <a:r>
              <a:rPr/>
              <a:t> Individuals that are 16 to 24 years old who are either employed, enrolled in school, or both. - </a:t>
            </a:r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  <a:p>
            <a:pPr lvl="0" marL="0" indent="0">
              <a:buNone/>
            </a:pPr>
            <a:r>
              <a:rPr b="1"/>
              <a:t>Household-level:</a:t>
            </a:r>
          </a:p>
          <a:p>
            <a:pPr lvl="1"/>
            <a:r>
              <a:rPr i="1"/>
              <a:t>OY Household:</a:t>
            </a:r>
            <a:r>
              <a:rPr/>
              <a:t> There is at least one ‘Opportunity Youth’ in the household but no ‘Connected Youth’ in the household. There may be ‘Everyone Else’ in the household.</a:t>
            </a:r>
          </a:p>
          <a:p>
            <a:pPr lvl="1"/>
            <a:r>
              <a:rPr i="1"/>
              <a:t>OY &amp; CY Household:</a:t>
            </a:r>
            <a:r>
              <a:rPr/>
              <a:t> There are both ‘Opportunity Youth’ and ‘Connected Youth’ in the household and possibly ‘Everyone Else’.</a:t>
            </a:r>
          </a:p>
          <a:p>
            <a:pPr lvl="1"/>
            <a:r>
              <a:rPr i="1"/>
              <a:t>CY Only Household:</a:t>
            </a:r>
            <a:r>
              <a:rPr/>
              <a:t> There are only ‘Connected Youth’ and no ‘Opportunity Youth’ or ‘Everyone Else’ in the household.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2020-10-23T00:04:15Z</dcterms:created>
  <dcterms:modified xsi:type="dcterms:W3CDTF">2020-10-23T00:04:15Z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22, 2020</vt:lpwstr>
  </property>
  <property fmtid="{D5CDD505-2E9C-101B-9397-08002B2CF9AE}" pid="3" name="output">
    <vt:lpwstr/>
  </property>
</Properties>
</file>