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handoutMaster" Target="handoutMasters/handoutMaster1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November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older</a:t>
            </a:r>
          </a:p>
        </p:txBody>
      </p:sp>
      <p:pic>
        <p:nvPicPr>
          <p:cNvPr descr="demographic_estimates_files/figure-pptx/age-brack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graduated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</a:p>
        </p:txBody>
      </p:sp>
      <p:pic>
        <p:nvPicPr>
          <p:cNvPr descr="demographic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races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concentrated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Chicago</a:t>
            </a:r>
          </a:p>
        </p:txBody>
      </p:sp>
      <p:pic>
        <p:nvPicPr>
          <p:cNvPr descr="demographic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PUMA</a:t>
            </a:r>
          </a:p>
        </p:txBody>
      </p:sp>
      <p:pic>
        <p:nvPicPr>
          <p:cNvPr descr="demographic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Employment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PUMA: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School</a:t>
            </a:r>
            <a:r>
              <a:rPr/>
              <a:t> </a:t>
            </a:r>
            <a:r>
              <a:rPr/>
              <a:t>Attendance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PUMA</a:t>
            </a:r>
          </a:p>
        </p:txBody>
      </p:sp>
      <p:pic>
        <p:nvPicPr>
          <p:cNvPr descr="demographic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Population of Chicago by Age Bracket</a:t>
            </a:r>
          </a:p>
          <a:p>
            <a:pPr lvl="1"/>
            <a:r>
              <a:rPr/>
              <a:t>Total Number of Opportunity Youth in Chicago</a:t>
            </a:r>
          </a:p>
          <a:p>
            <a:pPr lvl="1"/>
            <a:r>
              <a:rPr/>
              <a:t>Race and Ethnicity Distribution</a:t>
            </a:r>
          </a:p>
          <a:p>
            <a:pPr lvl="1"/>
            <a:r>
              <a:rPr/>
              <a:t>Gender distribution</a:t>
            </a:r>
          </a:p>
          <a:p>
            <a:pPr lvl="1"/>
            <a:r>
              <a:rPr/>
              <a:t>Disability distribution</a:t>
            </a:r>
          </a:p>
          <a:p>
            <a:pPr lvl="1"/>
            <a:r>
              <a:rPr/>
              <a:t>Age Bracket</a:t>
            </a:r>
          </a:p>
          <a:p>
            <a:pPr lvl="1"/>
            <a:r>
              <a:rPr/>
              <a:t>Pending analyses:</a:t>
            </a:r>
          </a:p>
          <a:p>
            <a:pPr lvl="2"/>
            <a:r>
              <a:rPr/>
              <a:t>Race &amp; Gender</a:t>
            </a:r>
          </a:p>
          <a:p>
            <a:pPr lvl="2"/>
            <a:r>
              <a:rPr/>
              <a:t>Population by PUMA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2018 American Community Survey Public Use Microdata</a:t>
            </a:r>
          </a:p>
          <a:p>
            <a:pPr lvl="2"/>
            <a:r>
              <a:rPr/>
              <a:t>Limited to Chicago relevant Public Use Microdata Areas (PUMA)</a:t>
            </a:r>
          </a:p>
          <a:p>
            <a:pPr lvl="1"/>
            <a:r>
              <a:rPr/>
              <a:t>Opportunity Youth are individuals who respond as follows to questions about school enrollment, employment, and age:</a:t>
            </a:r>
          </a:p>
          <a:p>
            <a:pPr lvl="2"/>
            <a:r>
              <a:rPr/>
              <a:t>AGE: Between 16 - 24</a:t>
            </a:r>
          </a:p>
          <a:p>
            <a:pPr lvl="2"/>
            <a:r>
              <a:rPr/>
              <a:t>School Enrollment: Have not attended school within the last three months</a:t>
            </a:r>
          </a:p>
          <a:p>
            <a:pPr lvl="2"/>
            <a:r>
              <a:rPr/>
              <a:t>Employment: Are ‘unemployed’ or ‘not in the labor force’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</a:p>
        </p:txBody>
      </p:sp>
      <p:pic>
        <p:nvPicPr>
          <p:cNvPr descr="demographic_estimat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24-year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Non-Hispanic</a:t>
            </a:r>
          </a:p>
        </p:txBody>
      </p:sp>
      <p:pic>
        <p:nvPicPr>
          <p:cNvPr descr="demographic_estimates_files/figure-pptx/race-alteran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Ethnicity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demographic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se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13%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disability</a:t>
            </a:r>
          </a:p>
        </p:txBody>
      </p:sp>
      <p:pic>
        <p:nvPicPr>
          <p:cNvPr descr="demographic_estimates_files/figure-pptx/disabil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Population Estimates and Demographics (Preliminary)</dc:title>
  <dc:creator>Diego Rubi</dc:creator>
  <cp:keywords/>
  <dcterms:created xsi:type="dcterms:W3CDTF">2020-11-13T21:01:43Z</dcterms:created>
  <dcterms:modified xsi:type="dcterms:W3CDTF">2020-11-13T21:01:43Z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November 13, 2020</vt:lpwstr>
  </property>
  <property fmtid="{D5CDD505-2E9C-101B-9397-08002B2CF9AE}" pid="3" name="output">
    <vt:lpwstr/>
  </property>
</Properties>
</file>