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Household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(Preliminary)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Diego</a:t>
            </a:r>
            <a:r>
              <a:rPr/>
              <a:t> </a:t>
            </a:r>
            <a:r>
              <a:rPr/>
              <a:t>Campos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10/8/2020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Marital</a:t>
            </a:r>
            <a:r>
              <a:rPr/>
              <a:t> </a:t>
            </a:r>
            <a:r>
              <a:rPr/>
              <a:t>Status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Partnered</a:t>
            </a:r>
          </a:p>
        </p:txBody>
      </p:sp>
      <p:pic>
        <p:nvPicPr>
          <p:cNvPr descr="household_structure_estimates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Partnered</a:t>
            </a:r>
          </a:p>
        </p:txBody>
      </p:sp>
      <p:pic>
        <p:nvPicPr>
          <p:cNvPr descr="household_structure_estimates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Mobility:</a:t>
            </a:r>
            <a:r>
              <a:rPr/>
              <a:t> </a:t>
            </a:r>
            <a:r>
              <a:rPr/>
              <a:t>Migration</a:t>
            </a:r>
          </a:p>
        </p:txBody>
      </p:sp>
      <p:pic>
        <p:nvPicPr>
          <p:cNvPr descr="household_structure_estimates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Mobility:</a:t>
            </a:r>
            <a:r>
              <a:rPr/>
              <a:t> </a:t>
            </a:r>
            <a:r>
              <a:rPr/>
              <a:t>Mode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Transportation</a:t>
            </a:r>
          </a:p>
        </p:txBody>
      </p:sp>
      <p:pic>
        <p:nvPicPr>
          <p:cNvPr descr="household_structure_estimates_files/figure-pptx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Migration: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Commute</a:t>
            </a:r>
            <a:r>
              <a:rPr/>
              <a:t> </a:t>
            </a:r>
            <a:r>
              <a:rPr/>
              <a:t>Time</a:t>
            </a:r>
          </a:p>
        </p:txBody>
      </p:sp>
      <p:pic>
        <p:nvPicPr>
          <p:cNvPr descr="household_structure_estimates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Are Opportunity Youth caring for children?</a:t>
            </a:r>
          </a:p>
          <a:p>
            <a:pPr lvl="1"/>
            <a:r>
              <a:rPr/>
              <a:t>What are the household income characteristics of Opportunity Youth?</a:t>
            </a:r>
          </a:p>
          <a:p>
            <a:pPr lvl="1"/>
            <a:r>
              <a:rPr/>
              <a:t>Mobility Status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children?</a:t>
            </a:r>
          </a:p>
        </p:txBody>
      </p:sp>
      <p:pic>
        <p:nvPicPr>
          <p:cNvPr descr="household_structure_estimates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Children</a:t>
            </a:r>
          </a:p>
        </p:txBody>
      </p:sp>
      <p:pic>
        <p:nvPicPr>
          <p:cNvPr descr="household_structure_estimates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Income</a:t>
            </a:r>
            <a:r>
              <a:rPr/>
              <a:t> </a:t>
            </a:r>
            <a:r>
              <a:rPr/>
              <a:t>Characteristics:</a:t>
            </a:r>
            <a:r>
              <a:rPr/>
              <a:t> </a:t>
            </a:r>
            <a:r>
              <a:rPr/>
              <a:t>Household</a:t>
            </a:r>
            <a:r>
              <a:rPr/>
              <a:t> </a:t>
            </a:r>
            <a:r>
              <a:rPr/>
              <a:t>Incomesingle_plot</a:t>
            </a:r>
          </a:p>
        </p:txBody>
      </p:sp>
      <p:pic>
        <p:nvPicPr>
          <p:cNvPr descr="household_structure_estimates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Income</a:t>
            </a:r>
            <a:r>
              <a:rPr/>
              <a:t> </a:t>
            </a:r>
            <a:r>
              <a:rPr/>
              <a:t>Characteristics: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Bracket</a:t>
            </a:r>
          </a:p>
        </p:txBody>
      </p:sp>
      <p:pic>
        <p:nvPicPr>
          <p:cNvPr descr="household_structure_estimates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Income</a:t>
            </a:r>
            <a:r>
              <a:rPr/>
              <a:t> </a:t>
            </a:r>
            <a:r>
              <a:rPr/>
              <a:t>Characteristics:</a:t>
            </a:r>
            <a:r>
              <a:rPr/>
              <a:t> </a:t>
            </a:r>
            <a:r>
              <a:rPr/>
              <a:t>Food</a:t>
            </a:r>
            <a:r>
              <a:rPr/>
              <a:t> </a:t>
            </a:r>
            <a:r>
              <a:rPr/>
              <a:t>Stamps</a:t>
            </a:r>
          </a:p>
        </p:txBody>
      </p:sp>
      <p:pic>
        <p:nvPicPr>
          <p:cNvPr descr="household_structure_estimates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Household</a:t>
            </a:r>
            <a:r>
              <a:rPr/>
              <a:t> </a:t>
            </a:r>
            <a:r>
              <a:rPr/>
              <a:t>Type:</a:t>
            </a:r>
          </a:p>
        </p:txBody>
      </p:sp>
      <p:pic>
        <p:nvPicPr>
          <p:cNvPr descr="household_structure_estimates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Household</a:t>
            </a:r>
            <a:r>
              <a:rPr/>
              <a:t> </a:t>
            </a:r>
            <a:r>
              <a:rPr/>
              <a:t>Characteristics:</a:t>
            </a:r>
            <a:r>
              <a:rPr/>
              <a:t> </a:t>
            </a:r>
            <a:r>
              <a:rPr/>
              <a:t>Workers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Family</a:t>
            </a:r>
          </a:p>
        </p:txBody>
      </p:sp>
      <p:pic>
        <p:nvPicPr>
          <p:cNvPr descr="household_structure_estimates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Household Structure (Preliminary)</dc:title>
  <dc:creator>Diego Campos</dc:creator>
  <cp:keywords/>
  <dcterms:created xsi:type="dcterms:W3CDTF">2020-10-13T21:46:07Z</dcterms:created>
  <dcterms:modified xsi:type="dcterms:W3CDTF">2020-10-13T21:46:07Z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10/8/2020</vt:lpwstr>
  </property>
  <property fmtid="{D5CDD505-2E9C-101B-9397-08002B2CF9AE}" pid="3" name="output">
    <vt:lpwstr>powerpoint_presentation</vt:lpwstr>
  </property>
</Properties>
</file>