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handoutMaster" Target="handoutMasters/handoutMaster1.xml" /><Relationship Id="rId1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8" Type="http://schemas.openxmlformats.org/officeDocument/2006/relationships/theme" Target="theme/theme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06,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graduated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races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concentrated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Chicago</a:t>
            </a:r>
          </a:p>
        </p:txBody>
      </p:sp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race-alteran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13%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disability</a:t>
            </a:r>
          </a:p>
        </p:txBody>
      </p:sp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2020-11-06T22:10:10Z</dcterms:created>
  <dcterms:modified xsi:type="dcterms:W3CDTF">2020-11-06T22:10:10Z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06, 2020</vt:lpwstr>
  </property>
  <property fmtid="{D5CDD505-2E9C-101B-9397-08002B2CF9AE}" pid="3" name="output">
    <vt:lpwstr/>
  </property>
</Properties>
</file>