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handoutMaster" Target="handoutMasters/handoutMaster1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06,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Sizes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Pending</a:t>
            </a:r>
            <a:r>
              <a:rPr/>
              <a:t> </a:t>
            </a:r>
            <a:r>
              <a:rPr/>
              <a:t>Analyses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How many Opportunity Youth have at least one child?</a:t>
            </a:r>
          </a:p>
          <a:p>
            <a:pPr lvl="2"/>
            <a:r>
              <a:rPr/>
              <a:t>How many children do Opportunity Youth have?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What is average household income by household type?</a:t>
            </a:r>
          </a:p>
          <a:p>
            <a:pPr lvl="2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Have Opportunity Youth moved within the last year?</a:t>
            </a:r>
          </a:p>
          <a:p>
            <a:pPr lvl="2"/>
            <a:r>
              <a:rPr/>
              <a:t>What are Connected Youths’ primary form of transportation?</a:t>
            </a:r>
          </a:p>
          <a:p>
            <a:pPr lvl="2"/>
            <a:r>
              <a:rPr/>
              <a:t>What are Connected Youths’ average commute time?</a:t>
            </a:r>
          </a:p>
          <a:p>
            <a:pPr lvl="1"/>
            <a:r>
              <a:rPr/>
              <a:t>Pending: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Categorizations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Categorizations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6314186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750954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2020-11-06T22:10:18Z</dcterms:created>
  <dcterms:modified xsi:type="dcterms:W3CDTF">2020-11-06T22:10:18Z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06, 2020</vt:lpwstr>
  </property>
  <property fmtid="{D5CDD505-2E9C-101B-9397-08002B2CF9AE}" pid="3" name="output">
    <vt:lpwstr/>
  </property>
</Properties>
</file>