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Pending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2020-10-09T19:57:15Z</dcterms:created>
  <dcterms:modified xsi:type="dcterms:W3CDTF">2020-10-09T19:57:15Z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