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Household Characteristics: Workers in Family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-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Marital Status / Partnered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-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Partnered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-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-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-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-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"partnered"           "edu_attained"        "food_stamps"        
##  [4] "married"             "hh_language"         "hh_type"            
##  [7] "transportation_mode" "migration"           "multigen"           
## [10] "income_bracket"      "same_sex_married"    "hh_type"            
## [13] "workers_in_fam"      "parental_employment" "children"           
## [16] "commute_bracket"     "average_income"      "num_children"       
## [19] "travel_time_to_work"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-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-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-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Income Characteristics: Income Bracket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-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</a:p>
        </p:txBody>
      </p:sp>
      <p:pic>
        <p:nvPicPr>
          <p:cNvPr descr="household_structure-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</a:t>
            </a:r>
          </a:p>
        </p:txBody>
      </p:sp>
      <p:pic>
        <p:nvPicPr>
          <p:cNvPr descr="household_structure-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2020-10-09T19:30:02Z</dcterms:created>
  <dcterms:modified xsi:type="dcterms:W3CDTF">2020-10-09T19:30:02Z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10/8/2020</vt:lpwstr>
  </property>
  <property fmtid="{D5CDD505-2E9C-101B-9397-08002B2CF9AE}" pid="3" name="output">
    <vt:lpwstr>powerpoint_presentation</vt:lpwstr>
  </property>
</Properties>
</file>