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handoutMaster" Target="handoutMasters/handoutMaster1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Campos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21,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Partnered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Same-sex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Multi-generational</a:t>
            </a:r>
            <a:r>
              <a:rPr/>
              <a:t> </a:t>
            </a:r>
            <a:r>
              <a:rPr/>
              <a:t>Families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</a:p>
        </p:txBody>
      </p:sp>
      <p:pic>
        <p:nvPicPr>
          <p:cNvPr descr="household_structure_estimates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Migration: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</a:p>
        </p:txBody>
      </p:sp>
      <p:pic>
        <p:nvPicPr>
          <p:cNvPr descr="household_structure_estimate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1"/>
            <a:r>
              <a:rPr/>
              <a:t>Mobility Status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children?</a:t>
            </a:r>
          </a:p>
        </p:txBody>
      </p:sp>
      <p:pic>
        <p:nvPicPr>
          <p:cNvPr descr="household_structure_estimat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Type:(Pending)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Household Structure (Preliminary)</dc:title>
  <dc:creator>Diego Campos</dc:creator>
  <cp:keywords/>
  <dcterms:created xsi:type="dcterms:W3CDTF">2020-10-21T19:58:36Z</dcterms:created>
  <dcterms:modified xsi:type="dcterms:W3CDTF">2020-10-21T19:58:36Z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21, 2020</vt:lpwstr>
  </property>
  <property fmtid="{D5CDD505-2E9C-101B-9397-08002B2CF9AE}" pid="3" name="output">
    <vt:lpwstr/>
  </property>
</Properties>
</file>