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802B"/>
    <a:srgbClr val="D59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2C38ED-87E4-420D-83C6-3A779C88B6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1733DC-4DF5-496C-B6CB-80AB0DA759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D95CA-2888-4FF6-8A92-9B38E18F9654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20FBB-2AAD-4B18-A460-681BE0193C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D549C-1911-4E89-854E-3340A92260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E8AFA-4194-4A6A-B9D4-062B0145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29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58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 anchor="t">
            <a:normAutofit/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>
            <a:lvl1pPr>
              <a:defRPr sz="1870" b="1">
                <a:solidFill>
                  <a:schemeClr val="bg1"/>
                </a:solidFill>
                <a:latin typeface="+mn-lt"/>
              </a:defRPr>
            </a:lvl1pPr>
          </a:lstStyle>
          <a:p>
            <a:fld id="{3EA7974F-46A4-4C38-BBCC-8E262B881B28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CA93-D43D-4DEB-B1F3-374BE033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1AD1D-BD4E-4E54-9FFD-C1433005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D46E3-AE9F-4B5E-B5E6-5B1ACE921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09" y="6125052"/>
            <a:ext cx="2800092" cy="3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590E-2BE9-4ABD-921F-96203BBF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FD25B-EB1E-40B3-8451-9CE88D980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0F51-AEE7-4B68-AA2A-CFCDE71F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7565-3261-428A-A4F1-46339A44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0C68-CFD2-4740-9872-EDF5794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EFB6D-D995-442D-94D4-38CFFDCE8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4263D-27EE-4C4F-BC98-252909956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6EF2-C790-4655-80EA-4A68F53B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6259-9DC1-44B6-A6C3-8B9C547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72A6F-4B5A-4754-BC55-DFB660FF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A83D-9A07-4FF4-8272-C2ED73DC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1581-37C2-4EF6-9ABF-7C70ABED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7F6AE7-A1FE-490F-8E28-27BC5DA9D4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5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 anchor="t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E4962-60E4-4796-991D-A9D0F592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6315B-0BC3-4A6E-9FE8-8A662637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34EE0-371B-4BEC-8D5C-2AEA96A8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BCCE7-6FDE-457A-AA02-09B6872F0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DE73-5589-4076-9AC2-3DEB41A6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EE56-D5AB-4147-9DFD-FA38CA3FA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D18D8-CED2-4572-8D9E-50E2E1C1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08FCA-6561-45F5-B906-73801FC9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2C599-B123-4D0C-867F-D58B53EB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B09E1-A298-46D0-8F38-B6314F7541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0371-C7D7-4D1C-866A-66B223AF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3C5C-1E9B-4A6D-97E8-D55CDDE2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04B72-6D6C-4EC9-AB85-F90539E8A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64977-7B36-4160-9E43-45A289A9A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D296-CD0D-4B2D-931A-D961BFD5F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B0D23-4E07-4013-9695-B13A9798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15FC7-CD41-4823-8317-DE171CFA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B2BD3-B17A-428B-B885-E6F07CE3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9013-4138-4C5F-9786-ABA60BB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45B5B-BFA4-4325-8399-A63A2B51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F37C9-3AD0-457A-AB31-95758817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BA16F-2393-4E0E-BF0D-916A4ADE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D0C8B-D53D-47DC-B473-05F0CDE0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938CA-2F79-4BC1-B6B0-1D8021F9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281BF-88FE-4C2C-BA24-4C53C1C3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8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03C9-967A-493C-A5BE-2E2243A2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BCF1-F24B-433B-A0B6-3BEA90BA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7066B-A6F2-4FE6-9E6E-B4985594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B9909-94C5-4644-B04C-A87AD781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3F55-8D59-45F2-B32F-40671B33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FF544-A6E0-4A89-B03E-03E6CFFA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DA9F-7AD2-4082-A889-4D04ACF6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753F3-33F8-4F08-95E6-E1C102AAB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49F72-C5C2-408C-A224-37881DFE5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9A0A1-66C6-4BBF-BBEC-4EEEC6C0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5FE9A-E537-402C-8474-2067E48B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567F2-28EE-4FF5-AFD3-81DE5501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1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F229F-074B-42DD-A1A4-B88470F4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47378-4D5B-4E94-B9DF-A4A8BB12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CBD0-28DD-4219-9F01-BE04E4866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8DA8-6257-4856-A223-F9EC6C543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964A1-6988-48EC-9553-5C03CC350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D3AC-73A9-4F12-B3B4-6F559ADE0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7A97F-D600-4AA1-8172-F7B415E475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6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Campos</dc:creator>
  <cp:lastModifiedBy>Diego Campos</cp:lastModifiedBy>
  <cp:revision>12</cp:revision>
  <dcterms:created xsi:type="dcterms:W3CDTF">2020-10-18T13:53:04Z</dcterms:created>
  <dcterms:modified xsi:type="dcterms:W3CDTF">2020-10-18T21:21:49Z</dcterms:modified>
</cp:coreProperties>
</file>