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Sizes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509543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46859"/>
                <a:gridCol w="1137582"/>
                <a:gridCol w="1321688"/>
                <a:gridCol w="998428"/>
              </a:tblGrid>
              <a:tr h="2951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2020-10-23T14:00:00Z</dcterms:created>
  <dcterms:modified xsi:type="dcterms:W3CDTF">2020-10-23T14:00:00Z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