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handoutMaster" Target="handoutMasters/handoutMaster1.xml" /><Relationship Id="rId1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8" Type="http://schemas.openxmlformats.org/officeDocument/2006/relationships/theme" Target="theme/theme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23,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older</a:t>
            </a:r>
          </a:p>
        </p:txBody>
      </p:sp>
      <p:pic>
        <p:nvPicPr>
          <p:cNvPr descr="demographic_estimates_files/figure-pptx/age-bracke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graduated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</a:p>
        </p:txBody>
      </p:sp>
      <p:pic>
        <p:nvPicPr>
          <p:cNvPr descr="demographic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races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concentrated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South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West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Chicago</a:t>
            </a:r>
          </a:p>
        </p:txBody>
      </p:sp>
      <p:pic>
        <p:nvPicPr>
          <p:cNvPr descr="demographic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Today’s</a:t>
            </a:r>
            <a:r>
              <a:rPr/>
              <a:t> </a:t>
            </a: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Population of Chicago by Age Bracket</a:t>
            </a:r>
          </a:p>
          <a:p>
            <a:pPr lvl="1"/>
            <a:r>
              <a:rPr/>
              <a:t>Total Number of Opportunity Youth in Chicago</a:t>
            </a:r>
          </a:p>
          <a:p>
            <a:pPr lvl="1"/>
            <a:r>
              <a:rPr/>
              <a:t>Race and Ethnicity Distribution</a:t>
            </a:r>
          </a:p>
          <a:p>
            <a:pPr lvl="1"/>
            <a:r>
              <a:rPr/>
              <a:t>Gender distribution</a:t>
            </a:r>
          </a:p>
          <a:p>
            <a:pPr lvl="1"/>
            <a:r>
              <a:rPr/>
              <a:t>Disability distribution</a:t>
            </a:r>
          </a:p>
          <a:p>
            <a:pPr lvl="1"/>
            <a:r>
              <a:rPr/>
              <a:t>Age Bracket</a:t>
            </a:r>
          </a:p>
          <a:p>
            <a:pPr lvl="1"/>
            <a:r>
              <a:rPr/>
              <a:t>Pending analyses:</a:t>
            </a:r>
          </a:p>
          <a:p>
            <a:pPr lvl="2"/>
            <a:r>
              <a:rPr/>
              <a:t>Race &amp; Gender</a:t>
            </a:r>
          </a:p>
          <a:p>
            <a:pPr lvl="2"/>
            <a:r>
              <a:rPr/>
              <a:t>Population by PUMA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2018 American Community Survey Public Use Microdata</a:t>
            </a:r>
          </a:p>
          <a:p>
            <a:pPr lvl="2"/>
            <a:r>
              <a:rPr/>
              <a:t>Limited to Chicago relevant Public Use Microdata Areas (PUMA)</a:t>
            </a:r>
          </a:p>
          <a:p>
            <a:pPr lvl="1"/>
            <a:r>
              <a:rPr/>
              <a:t>Opportunity Youth are individuals who respond as follows to questions about school enrollment, employment, and age:</a:t>
            </a:r>
          </a:p>
          <a:p>
            <a:pPr lvl="2"/>
            <a:r>
              <a:rPr/>
              <a:t>AGE: Between 16 - 24</a:t>
            </a:r>
          </a:p>
          <a:p>
            <a:pPr lvl="2"/>
            <a:r>
              <a:rPr/>
              <a:t>School Enrollment: Have not attended school within the last three months</a:t>
            </a:r>
          </a:p>
          <a:p>
            <a:pPr lvl="2"/>
            <a:r>
              <a:rPr/>
              <a:t>Employment: Are ‘unemployed’ or ‘not in the labor force’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Chicago’s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</a:p>
        </p:txBody>
      </p:sp>
      <p:pic>
        <p:nvPicPr>
          <p:cNvPr descr="demographic_estimat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About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24-year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demographic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Non-Hispanic</a:t>
            </a:r>
          </a:p>
        </p:txBody>
      </p:sp>
      <p:pic>
        <p:nvPicPr>
          <p:cNvPr descr="demographic_estimates_files/figure-pptx/race-alterant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Ethnicity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Visualization</a:t>
            </a:r>
          </a:p>
        </p:txBody>
      </p:sp>
      <p:pic>
        <p:nvPicPr>
          <p:cNvPr descr="demographic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60%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male</a:t>
            </a:r>
          </a:p>
        </p:txBody>
      </p:sp>
      <p:pic>
        <p:nvPicPr>
          <p:cNvPr descr="demographic_estimates_files/figure-pptx/sex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Nearly</a:t>
            </a:r>
            <a:r>
              <a:rPr/>
              <a:t> </a:t>
            </a:r>
            <a:r>
              <a:rPr/>
              <a:t>13%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disability</a:t>
            </a:r>
          </a:p>
        </p:txBody>
      </p:sp>
      <p:pic>
        <p:nvPicPr>
          <p:cNvPr descr="demographic_estimates_files/figure-pptx/disabili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Population Estimates and Demographics (Preliminary)</dc:title>
  <dc:creator>Diego Rubi</dc:creator>
  <cp:keywords/>
  <dcterms:created xsi:type="dcterms:W3CDTF">2020-10-23T13:14:45Z</dcterms:created>
  <dcterms:modified xsi:type="dcterms:W3CDTF">2020-10-23T13:14:45Z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23, 2020</vt:lpwstr>
  </property>
  <property fmtid="{D5CDD505-2E9C-101B-9397-08002B2CF9AE}" pid="3" name="output">
    <vt:lpwstr/>
  </property>
</Properties>
</file>