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handoutMaster" Target="handoutMasters/handoutMaster1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18,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Chicago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Southside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employed</a:t>
            </a:r>
          </a:p>
        </p:txBody>
      </p:sp>
      <p:pic>
        <p:nvPicPr>
          <p:cNvPr descr="demographic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Westside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enrolled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2020-11-18T20:37:29Z</dcterms:created>
  <dcterms:modified xsi:type="dcterms:W3CDTF">2020-11-18T20:37:29Z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18, 2020</vt:lpwstr>
  </property>
  <property fmtid="{D5CDD505-2E9C-101B-9397-08002B2CF9AE}" pid="3" name="output">
    <vt:lpwstr/>
  </property>
</Properties>
</file>