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handoutMaster" Target="handoutMasters/handout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816100"/>
            <a:ext cx="6515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816100"/>
            <a:ext cx="9410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Sides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employed</a:t>
            </a:r>
          </a:p>
        </p:txBody>
      </p:sp>
      <p:pic>
        <p:nvPicPr>
          <p:cNvPr descr="demographic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Wesetside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enrolled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2020-11-20T13:36:36Z</dcterms:created>
  <dcterms:modified xsi:type="dcterms:W3CDTF">2020-11-20T13:36:36Z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20, 2020</vt:lpwstr>
  </property>
  <property fmtid="{D5CDD505-2E9C-101B-9397-08002B2CF9AE}" pid="3" name="output">
    <vt:lpwstr/>
  </property>
</Properties>
</file>