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Educational</a:t>
            </a:r>
            <a:r>
              <a:rPr/>
              <a:t> </a:t>
            </a:r>
            <a:r>
              <a:rPr/>
              <a:t>Attainment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</a:t>
            </a:r>
            <a:r>
              <a:rPr/>
              <a:t> </a:t>
            </a:r>
            <a:r>
              <a:rPr/>
              <a:t>Overlay</a:t>
            </a:r>
          </a:p>
        </p:txBody>
      </p:sp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2020-10-23T12:06:01Z</dcterms:created>
  <dcterms:modified xsi:type="dcterms:W3CDTF">2020-10-23T12:06:01Z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23, 2020</vt:lpwstr>
  </property>
  <property fmtid="{D5CDD505-2E9C-101B-9397-08002B2CF9AE}" pid="3" name="output">
    <vt:lpwstr/>
  </property>
</Properties>
</file>