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handoutMaster" Target="handoutMasters/handoutMaster1.xml" /><Relationship Id="rId3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2" Type="http://schemas.openxmlformats.org/officeDocument/2006/relationships/theme" Target="theme/theme1.xml" /><Relationship Id="rId31" Type="http://schemas.openxmlformats.org/officeDocument/2006/relationships/viewProps" Target="viewProps.xml" /><Relationship Id="rId3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usa.ipums.org/usa/" TargetMode="External" /><Relationship Id="rId3" Type="http://schemas.openxmlformats.org/officeDocument/2006/relationships/hyperlink" Target="https://www.census.gov/programs-surveys/acs/microdata.html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23,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children?</a:t>
            </a:r>
          </a:p>
        </p:txBody>
      </p:sp>
      <p:pic>
        <p:nvPicPr>
          <p:cNvPr descr="household_structure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Children</a:t>
            </a:r>
          </a:p>
        </p:txBody>
      </p:sp>
      <p:pic>
        <p:nvPicPr>
          <p:cNvPr descr="household_structure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Household</a:t>
            </a:r>
          </a:p>
        </p:txBody>
      </p:sp>
      <p:pic>
        <p:nvPicPr>
          <p:cNvPr descr="household_structure_estimat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1816100"/>
            <a:ext cx="7823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Income</a:t>
            </a:r>
          </a:p>
        </p:txBody>
      </p:sp>
      <p:pic>
        <p:nvPicPr>
          <p:cNvPr descr="household_structure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Income</a:t>
            </a:r>
          </a:p>
        </p:txBody>
      </p:sp>
      <p:pic>
        <p:nvPicPr>
          <p:cNvPr descr="household_structure_estimat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Marital</a:t>
            </a:r>
            <a:r>
              <a:rPr/>
              <a:t> </a:t>
            </a:r>
            <a:r>
              <a:rPr/>
              <a:t>Status</a:t>
            </a:r>
          </a:p>
        </p:txBody>
      </p:sp>
      <p:pic>
        <p:nvPicPr>
          <p:cNvPr descr="household_structure_estimate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Partnered</a:t>
            </a:r>
          </a:p>
        </p:txBody>
      </p:sp>
      <p:pic>
        <p:nvPicPr>
          <p:cNvPr descr="household_structure_estimate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Migration</a:t>
            </a:r>
          </a:p>
        </p:txBody>
      </p:sp>
      <p:pic>
        <p:nvPicPr>
          <p:cNvPr descr="household_structure_estimate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Transportation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Migration: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Commute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IPUMS USA</a:t>
            </a:r>
          </a:p>
          <a:p>
            <a:pPr lvl="2"/>
            <a:r>
              <a:rPr/>
              <a:t>IPUMS at the University of Minnesota</a:t>
            </a:r>
          </a:p>
          <a:p>
            <a:pPr lvl="2"/>
            <a:r>
              <a:rPr/>
              <a:t>IPUMS pre-processes PUMS files to enable / facilitate research</a:t>
            </a:r>
          </a:p>
          <a:p>
            <a:pPr lvl="3"/>
            <a:r>
              <a:rPr/>
              <a:t>Example: NOC (U.S. Census) vs. NCHILD (IPUMS) are at household level and individual level respectively</a:t>
            </a:r>
          </a:p>
          <a:p>
            <a:pPr lvl="1"/>
            <a:r>
              <a:rPr>
                <a:hlinkClick r:id="rId3"/>
              </a:rPr>
              <a:t>U.S. Census Bureau</a:t>
            </a:r>
          </a:p>
          <a:p>
            <a:pPr lvl="2"/>
            <a:r>
              <a:rPr/>
              <a:t>Raw PUMS files directly from the U.S. Census Bureau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Pending</a:t>
            </a:r>
            <a:r>
              <a:rPr/>
              <a:t> </a:t>
            </a:r>
            <a:r>
              <a:rPr/>
              <a:t>Analyses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Stamps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Type:(Pending)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Same-sex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Multi-generational</a:t>
            </a:r>
            <a:r>
              <a:rPr/>
              <a:t> </a:t>
            </a:r>
            <a:r>
              <a:rPr/>
              <a:t>Families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Are Opportunity Youth caring for children?</a:t>
            </a:r>
          </a:p>
          <a:p>
            <a:pPr lvl="2"/>
            <a:r>
              <a:rPr/>
              <a:t>How many Opportunity Youth have at least one child?</a:t>
            </a:r>
          </a:p>
          <a:p>
            <a:pPr lvl="2"/>
            <a:r>
              <a:rPr/>
              <a:t>How many children do Opportunity Youth have?</a:t>
            </a:r>
          </a:p>
          <a:p>
            <a:pPr lvl="1"/>
            <a:r>
              <a:rPr/>
              <a:t>What are the household income characteristics of Opportunity Youth?</a:t>
            </a:r>
          </a:p>
          <a:p>
            <a:pPr lvl="2"/>
            <a:r>
              <a:rPr/>
              <a:t>What is average household income by household type?</a:t>
            </a:r>
          </a:p>
          <a:p>
            <a:pPr lvl="2"/>
            <a:r>
              <a:rPr/>
              <a:t>What is an Opportunity Youth’s average total personal income?</a:t>
            </a:r>
          </a:p>
          <a:p>
            <a:pPr lvl="1"/>
            <a:r>
              <a:rPr/>
              <a:t>What are the mobility characteristics of Opportunity Youth?</a:t>
            </a:r>
          </a:p>
          <a:p>
            <a:pPr lvl="2"/>
            <a:r>
              <a:rPr/>
              <a:t>Have Opportunity Youth moved within the last year?</a:t>
            </a:r>
          </a:p>
          <a:p>
            <a:pPr lvl="2"/>
            <a:r>
              <a:rPr/>
              <a:t>What are Connected Youths’ primary form of transportation?</a:t>
            </a:r>
          </a:p>
          <a:p>
            <a:pPr lvl="2"/>
            <a:r>
              <a:rPr/>
              <a:t>What are Connected Youths’ average commute time?</a:t>
            </a:r>
          </a:p>
          <a:p>
            <a:pPr lvl="1"/>
            <a:r>
              <a:rPr/>
              <a:t>Pending:</a:t>
            </a:r>
          </a:p>
          <a:p>
            <a:pPr lvl="2"/>
            <a:r>
              <a:rPr/>
              <a:t>Food Stamps Recipients, Household Types, Number of Workers in Family, Same-Sex Households, Multi-generational Families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Refresher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Definitions: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Categorizations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Person-Level:</a:t>
            </a:r>
          </a:p>
          <a:p>
            <a:pPr lvl="1"/>
            <a:r>
              <a:rPr i="1"/>
              <a:t>Opportunity Youth:</a:t>
            </a:r>
            <a:r>
              <a:rPr/>
              <a:t> Individuals that are 16 to 24 years old who are simultaneously unemployed/ not in the labor force and not enrolled in school (disconnection)</a:t>
            </a:r>
          </a:p>
          <a:p>
            <a:pPr lvl="1"/>
            <a:r>
              <a:rPr i="1"/>
              <a:t>Connected Youth:</a:t>
            </a:r>
            <a:r>
              <a:rPr/>
              <a:t> Individuals that are 16 to 24 years old who are either employed, enrolled in school, or both.</a:t>
            </a:r>
          </a:p>
          <a:p>
            <a:pPr lvl="1"/>
            <a:r>
              <a:rPr i="1"/>
              <a:t>Everyone Else:</a:t>
            </a:r>
            <a:r>
              <a:rPr/>
              <a:t> Individuals outside of this age category who may be enrolled in school or employed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Definitions: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Categorizations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59830045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668005"/>
                <a:gridCol w="1137582"/>
                <a:gridCol w="1321688"/>
                <a:gridCol w="998428"/>
              </a:tblGrid>
              <a:tr h="29519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Household Type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Everyone Else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Connected Youth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Opportunity Youth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Combined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37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</a:tr>
              <a:tr h="2937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CY-EE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37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EE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</a:tr>
              <a:tr h="2937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OY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37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OY-CY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</a:tr>
              <a:tr h="2937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OY-EE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identifies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‘</a:t>
            </a:r>
            <a:r>
              <a:rPr/>
              <a:t>Reference</a:t>
            </a:r>
            <a:r>
              <a:rPr/>
              <a:t>’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ACS?</a:t>
            </a:r>
          </a:p>
        </p:txBody>
      </p:sp>
      <p:pic>
        <p:nvPicPr>
          <p:cNvPr descr="household_structure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Household Structure (Preliminary)</dc:title>
  <dc:creator>Diego Rubi</dc:creator>
  <cp:keywords/>
  <dcterms:created xsi:type="dcterms:W3CDTF">2020-10-23T12:06:09Z</dcterms:created>
  <dcterms:modified xsi:type="dcterms:W3CDTF">2020-10-23T12:06:09Z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 23, 2020</vt:lpwstr>
  </property>
  <property fmtid="{D5CDD505-2E9C-101B-9397-08002B2CF9AE}" pid="3" name="output">
    <vt:lpwstr/>
  </property>
</Properties>
</file>