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3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78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30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18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49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12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26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6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12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6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69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92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Titulo: LISTAR HISTORIAS DE USUARIO EN EL BACKLOG</a:t>
            </a:r>
          </a:p>
          <a:p>
            <a:r>
              <a:rPr lang="es-ES" dirty="0" smtClean="0"/>
              <a:t>Descripción: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Como usuario de la aplicación quiero poder ver todas las historias de usuario existentes (titulo, descripción, y criterios de aceptación) y poder modificar su prioridad y esfuerzo.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Se mostrarán por pantalla ordenadas en función de la prioridad o el esfuerzo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260648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HISTORIAS DE USUARIOS </a:t>
            </a:r>
          </a:p>
          <a:p>
            <a:r>
              <a:rPr lang="es-ES" dirty="0"/>
              <a:t>	</a:t>
            </a:r>
            <a:r>
              <a:rPr lang="es-ES" dirty="0" smtClean="0"/>
              <a:t>Historia 2 (Gestionar Historias de Usuario en el </a:t>
            </a:r>
            <a:r>
              <a:rPr lang="es-ES" dirty="0" err="1" smtClean="0"/>
              <a:t>backlog</a:t>
            </a:r>
            <a:r>
              <a:rPr lang="es-ES" dirty="0" smtClean="0"/>
              <a:t>)</a:t>
            </a:r>
          </a:p>
          <a:p>
            <a:r>
              <a:rPr lang="es-ES" dirty="0"/>
              <a:t>	</a:t>
            </a:r>
            <a:r>
              <a:rPr lang="es-ES" dirty="0" smtClean="0"/>
              <a:t>	2.5 Listar Historias de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55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Criterios de aceptación</a:t>
            </a:r>
          </a:p>
          <a:p>
            <a:pPr lvl="1"/>
            <a:r>
              <a:rPr lang="es-ES" dirty="0" smtClean="0"/>
              <a:t>Mostrar todas las historias de usuario creadas en función del valor</a:t>
            </a:r>
          </a:p>
          <a:p>
            <a:pPr lvl="1"/>
            <a:r>
              <a:rPr lang="es-ES" dirty="0" smtClean="0"/>
              <a:t>Poder ordenar según otros criterios (esfuerzo, prioridad)</a:t>
            </a:r>
            <a:endParaRPr lang="es-ES" dirty="0"/>
          </a:p>
          <a:p>
            <a:pPr lvl="1"/>
            <a:r>
              <a:rPr lang="es-ES" dirty="0" smtClean="0"/>
              <a:t>Poder consultar una historia de usuario en detalle (botón de consultar)</a:t>
            </a:r>
          </a:p>
          <a:p>
            <a:pPr lvl="1"/>
            <a:r>
              <a:rPr lang="es-ES" dirty="0" smtClean="0"/>
              <a:t>Mostrar historias de usuario ya comenzadas</a:t>
            </a:r>
          </a:p>
          <a:p>
            <a:pPr lvl="1"/>
            <a:r>
              <a:rPr lang="es-ES" dirty="0" smtClean="0"/>
              <a:t>Mostrar historias de usuario finalizadas</a:t>
            </a:r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260648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HISTORIAS DE USUARIOS </a:t>
            </a:r>
          </a:p>
          <a:p>
            <a:r>
              <a:rPr lang="es-ES" dirty="0"/>
              <a:t>	</a:t>
            </a:r>
            <a:r>
              <a:rPr lang="es-ES" dirty="0" smtClean="0"/>
              <a:t>Historia 2 (Gestionar Historias de Usuario en el </a:t>
            </a:r>
            <a:r>
              <a:rPr lang="es-ES" dirty="0" err="1" smtClean="0"/>
              <a:t>backlog</a:t>
            </a:r>
            <a:r>
              <a:rPr lang="es-ES" dirty="0" smtClean="0"/>
              <a:t>)</a:t>
            </a:r>
          </a:p>
          <a:p>
            <a:r>
              <a:rPr lang="es-ES" dirty="0"/>
              <a:t>	</a:t>
            </a:r>
            <a:r>
              <a:rPr lang="es-ES" dirty="0" smtClean="0"/>
              <a:t>	2.5 Listar Historias de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4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68477" y="1139877"/>
            <a:ext cx="7776864" cy="410445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TABLA CON LAS HISTORIAS DE </a:t>
            </a:r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978399" y="747192"/>
            <a:ext cx="18002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EMPEZADAS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778599" y="747192"/>
            <a:ext cx="172819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FINALIZADAS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43999" y="1098956"/>
            <a:ext cx="2592289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TITULO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437133" y="1099064"/>
            <a:ext cx="1347704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PRIORIDAD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770486" y="1099064"/>
            <a:ext cx="1197953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ESFUERZO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4621" y="1099064"/>
            <a:ext cx="1512169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BOTON  DE CONSULTAR</a:t>
            </a:r>
            <a:endParaRPr lang="es-ES" sz="1000" b="1" dirty="0"/>
          </a:p>
        </p:txBody>
      </p:sp>
      <p:sp>
        <p:nvSpPr>
          <p:cNvPr id="18" name="17 Rectángulo"/>
          <p:cNvSpPr/>
          <p:nvPr/>
        </p:nvSpPr>
        <p:spPr>
          <a:xfrm>
            <a:off x="3322215" y="748331"/>
            <a:ext cx="1649949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mtClean="0"/>
              <a:t>INICIAL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3322215" y="1099064"/>
            <a:ext cx="1114918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VALOR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07028" y="188640"/>
            <a:ext cx="76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HISTORIAS DE USUARIO </a:t>
            </a:r>
            <a:r>
              <a:rPr lang="es-ES" dirty="0" smtClean="0"/>
              <a:t>(</a:t>
            </a:r>
            <a:r>
              <a:rPr lang="es-ES" dirty="0" err="1" smtClean="0"/>
              <a:t>mockup</a:t>
            </a:r>
            <a:r>
              <a:rPr lang="es-ES" dirty="0" smtClean="0"/>
              <a:t> FINAL)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9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88</Words>
  <Application>Microsoft Office PowerPoint</Application>
  <PresentationFormat>Presentación en pantalla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Indra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formacion</dc:creator>
  <cp:lastModifiedBy>formacion</cp:lastModifiedBy>
  <cp:revision>9</cp:revision>
  <dcterms:created xsi:type="dcterms:W3CDTF">2015-09-23T08:14:59Z</dcterms:created>
  <dcterms:modified xsi:type="dcterms:W3CDTF">2015-09-23T11:25:23Z</dcterms:modified>
</cp:coreProperties>
</file>