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22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0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05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9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68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72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2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34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68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9601-521E-45DF-AD9C-887A61361707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C831-EC5A-4BDF-8044-8009A35FA9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6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CREATING USER STORIES</a:t>
            </a:r>
            <a:endParaRPr lang="es-E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232848" cy="4298032"/>
          </a:xfrm>
        </p:spPr>
        <p:txBody>
          <a:bodyPr>
            <a:normAutofit/>
          </a:bodyPr>
          <a:lstStyle/>
          <a:p>
            <a:pPr algn="l"/>
            <a:r>
              <a:rPr lang="es-E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Name</a:t>
            </a: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/</a:t>
            </a:r>
            <a:r>
              <a:rPr lang="es-E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Title</a:t>
            </a:r>
            <a:r>
              <a:rPr lang="es-ES"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*</a:t>
            </a:r>
          </a:p>
          <a:p>
            <a:pPr algn="l"/>
            <a:r>
              <a:rPr lang="es-E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Description</a:t>
            </a:r>
            <a:r>
              <a:rPr lang="es-ES"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* </a:t>
            </a:r>
          </a:p>
          <a:p>
            <a:pPr algn="l"/>
            <a:endParaRPr lang="es-E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l"/>
            <a:endParaRPr lang="es-E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l"/>
            <a:endParaRPr lang="es-E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l"/>
            <a:r>
              <a:rPr lang="es-E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</a:t>
            </a:r>
            <a:endParaRPr lang="es-E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s-E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Effort</a:t>
            </a:r>
            <a:endParaRPr lang="es-E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s-E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987824" y="1412776"/>
            <a:ext cx="41044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987824" y="2132856"/>
            <a:ext cx="4104456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987824" y="4365104"/>
            <a:ext cx="64807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987824" y="4941168"/>
            <a:ext cx="64807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419872" y="6021288"/>
            <a:ext cx="1296144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CREATE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5027228" y="6021288"/>
            <a:ext cx="1296144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RESET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8676456" y="116632"/>
            <a:ext cx="360040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X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95536" y="60840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*</a:t>
            </a:r>
            <a:endParaRPr lang="es-E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67629" y="6052646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Required</a:t>
            </a:r>
            <a:r>
              <a:rPr lang="es-E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Field</a:t>
            </a:r>
            <a:endParaRPr lang="es-E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06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CREATING USER STORIES</vt:lpstr>
    </vt:vector>
  </TitlesOfParts>
  <Company>Indra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Historias De Usuarios</dc:title>
  <dc:creator>formacion</dc:creator>
  <cp:lastModifiedBy>formacion</cp:lastModifiedBy>
  <cp:revision>8</cp:revision>
  <dcterms:created xsi:type="dcterms:W3CDTF">2015-09-23T08:19:25Z</dcterms:created>
  <dcterms:modified xsi:type="dcterms:W3CDTF">2015-09-23T09:43:41Z</dcterms:modified>
</cp:coreProperties>
</file>