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DC55-968D-4997-BE0C-A8B59E5D121B}" type="datetimeFigureOut">
              <a:rPr lang="es-ES" smtClean="0"/>
              <a:t>23/09/2015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E3E4-97D2-497B-9745-B0932DECC5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533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DC55-968D-4997-BE0C-A8B59E5D121B}" type="datetimeFigureOut">
              <a:rPr lang="es-ES" smtClean="0"/>
              <a:t>23/09/2015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E3E4-97D2-497B-9745-B0932DECC5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780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DC55-968D-4997-BE0C-A8B59E5D121B}" type="datetimeFigureOut">
              <a:rPr lang="es-ES" smtClean="0"/>
              <a:t>23/09/2015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E3E4-97D2-497B-9745-B0932DECC5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630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DC55-968D-4997-BE0C-A8B59E5D121B}" type="datetimeFigureOut">
              <a:rPr lang="es-ES" smtClean="0"/>
              <a:t>23/09/2015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E3E4-97D2-497B-9745-B0932DECC5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018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DC55-968D-4997-BE0C-A8B59E5D121B}" type="datetimeFigureOut">
              <a:rPr lang="es-ES" smtClean="0"/>
              <a:t>23/09/2015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E3E4-97D2-497B-9745-B0932DECC5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449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DC55-968D-4997-BE0C-A8B59E5D121B}" type="datetimeFigureOut">
              <a:rPr lang="es-ES" smtClean="0"/>
              <a:t>23/09/2015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E3E4-97D2-497B-9745-B0932DECC5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6122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DC55-968D-4997-BE0C-A8B59E5D121B}" type="datetimeFigureOut">
              <a:rPr lang="es-ES" smtClean="0"/>
              <a:t>23/09/2015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E3E4-97D2-497B-9745-B0932DECC5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726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DC55-968D-4997-BE0C-A8B59E5D121B}" type="datetimeFigureOut">
              <a:rPr lang="es-ES" smtClean="0"/>
              <a:t>23/09/2015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E3E4-97D2-497B-9745-B0932DECC5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664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DC55-968D-4997-BE0C-A8B59E5D121B}" type="datetimeFigureOut">
              <a:rPr lang="es-ES" smtClean="0"/>
              <a:t>23/09/2015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E3E4-97D2-497B-9745-B0932DECC5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312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DC55-968D-4997-BE0C-A8B59E5D121B}" type="datetimeFigureOut">
              <a:rPr lang="es-ES" smtClean="0"/>
              <a:t>23/09/2015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E3E4-97D2-497B-9745-B0932DECC5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861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DC55-968D-4997-BE0C-A8B59E5D121B}" type="datetimeFigureOut">
              <a:rPr lang="es-ES" smtClean="0"/>
              <a:t>23/09/2015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E3E4-97D2-497B-9745-B0932DECC5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769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3DC55-968D-4997-BE0C-A8B59E5D121B}" type="datetimeFigureOut">
              <a:rPr lang="es-ES" smtClean="0"/>
              <a:t>23/09/2015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AE3E4-97D2-497B-9745-B0932DECC5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7923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Titulo: LISTAR HISTORIAS DE USUARIO EN EL BACKLOG</a:t>
            </a:r>
          </a:p>
          <a:p>
            <a:r>
              <a:rPr lang="es-ES" dirty="0" smtClean="0"/>
              <a:t>Descripción: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Como usuario de la aplicación quiero poder ver todas las historias de usuario existentes (titulo, descripción, y criterios de aceptación) y poder modificar su prioridad y esfuerzo.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Se mostrarán por pantalla ordenadas en función de la prioridad o el esfuerzo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323528" y="260648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HISTORIAS DE USUARIOS </a:t>
            </a:r>
          </a:p>
          <a:p>
            <a:r>
              <a:rPr lang="es-ES" dirty="0"/>
              <a:t>	</a:t>
            </a:r>
            <a:r>
              <a:rPr lang="es-ES" dirty="0" smtClean="0"/>
              <a:t>Historia 2 (Gestionar Historias de Usuario en el </a:t>
            </a:r>
            <a:r>
              <a:rPr lang="es-ES" dirty="0" err="1" smtClean="0"/>
              <a:t>backlog</a:t>
            </a:r>
            <a:r>
              <a:rPr lang="es-ES" dirty="0" smtClean="0"/>
              <a:t>)</a:t>
            </a:r>
          </a:p>
          <a:p>
            <a:r>
              <a:rPr lang="es-ES" dirty="0"/>
              <a:t>	</a:t>
            </a:r>
            <a:r>
              <a:rPr lang="es-ES" dirty="0" smtClean="0"/>
              <a:t>	2.5 Listar Historias de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557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Criterios de aceptación</a:t>
            </a:r>
          </a:p>
          <a:p>
            <a:pPr lvl="1"/>
            <a:r>
              <a:rPr lang="es-ES" dirty="0" smtClean="0"/>
              <a:t>Mostrar todas las historias de usuario creadas en función del valor</a:t>
            </a:r>
          </a:p>
          <a:p>
            <a:pPr lvl="1"/>
            <a:r>
              <a:rPr lang="es-ES" dirty="0" smtClean="0"/>
              <a:t>Poder ordenar según otros criterios (esfuerzo, prioridad)</a:t>
            </a:r>
            <a:endParaRPr lang="es-ES" dirty="0"/>
          </a:p>
          <a:p>
            <a:pPr lvl="1"/>
            <a:r>
              <a:rPr lang="es-ES" dirty="0" smtClean="0"/>
              <a:t>Poder consultar una historia de usuario en detalle (botón de consultar)</a:t>
            </a:r>
          </a:p>
          <a:p>
            <a:pPr lvl="1"/>
            <a:r>
              <a:rPr lang="es-ES" dirty="0" smtClean="0"/>
              <a:t>Mostrar historias de usuario ya comenzadas</a:t>
            </a:r>
          </a:p>
          <a:p>
            <a:pPr lvl="1"/>
            <a:r>
              <a:rPr lang="es-ES" dirty="0" smtClean="0"/>
              <a:t>Mostrar historias de usuario finalizadas</a:t>
            </a:r>
          </a:p>
          <a:p>
            <a:pPr marL="457200" lvl="1" indent="0">
              <a:buNone/>
            </a:pPr>
            <a:endParaRPr lang="es-ES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323528" y="260648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HISTORIAS DE USUARIOS </a:t>
            </a:r>
          </a:p>
          <a:p>
            <a:r>
              <a:rPr lang="es-ES" dirty="0"/>
              <a:t>	</a:t>
            </a:r>
            <a:r>
              <a:rPr lang="es-ES" dirty="0" smtClean="0"/>
              <a:t>Historia 2 (Gestionar Historias de Usuario en el </a:t>
            </a:r>
            <a:r>
              <a:rPr lang="es-ES" dirty="0" err="1" smtClean="0"/>
              <a:t>backlog</a:t>
            </a:r>
            <a:r>
              <a:rPr lang="es-ES" dirty="0" smtClean="0"/>
              <a:t>)</a:t>
            </a:r>
          </a:p>
          <a:p>
            <a:r>
              <a:rPr lang="es-ES" dirty="0"/>
              <a:t>	</a:t>
            </a:r>
            <a:r>
              <a:rPr lang="es-ES" dirty="0" smtClean="0"/>
              <a:t>	2.5 Listar Historias de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94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729927" y="1124744"/>
            <a:ext cx="7776864" cy="129614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TABLA CON LAS HISTORIAS DE USUARIO SIN ASIGNAR ACTIVIDADES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4978399" y="747192"/>
            <a:ext cx="1800200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POR PRIORIDAD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6778599" y="747192"/>
            <a:ext cx="172819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POR ESFUERZO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743999" y="1098956"/>
            <a:ext cx="2592289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TITULO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4437133" y="1099064"/>
            <a:ext cx="1347704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PRIORIDAD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5770486" y="1099064"/>
            <a:ext cx="1197953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ESFUERZO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6994621" y="1099064"/>
            <a:ext cx="1512169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 dirty="0" smtClean="0"/>
              <a:t>BOTON  DE CONSULTAR</a:t>
            </a:r>
            <a:endParaRPr lang="es-ES" sz="1000" b="1" dirty="0"/>
          </a:p>
        </p:txBody>
      </p:sp>
      <p:sp>
        <p:nvSpPr>
          <p:cNvPr id="18" name="17 Rectángulo"/>
          <p:cNvSpPr/>
          <p:nvPr/>
        </p:nvSpPr>
        <p:spPr>
          <a:xfrm>
            <a:off x="3541064" y="748331"/>
            <a:ext cx="1431100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POR VALOR</a:t>
            </a:r>
            <a:endParaRPr lang="es-ES" dirty="0"/>
          </a:p>
        </p:txBody>
      </p:sp>
      <p:sp>
        <p:nvSpPr>
          <p:cNvPr id="19" name="18 Rectángulo"/>
          <p:cNvSpPr/>
          <p:nvPr/>
        </p:nvSpPr>
        <p:spPr>
          <a:xfrm>
            <a:off x="3322215" y="1099064"/>
            <a:ext cx="1114918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VALOR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8" name="27 Rectángulo"/>
          <p:cNvSpPr/>
          <p:nvPr/>
        </p:nvSpPr>
        <p:spPr>
          <a:xfrm>
            <a:off x="792956" y="3072128"/>
            <a:ext cx="7776864" cy="109033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TABLA CON LAS HISTORIAS DE USUARIO EMPEZADAS</a:t>
            </a:r>
            <a:endParaRPr lang="es-ES" dirty="0"/>
          </a:p>
        </p:txBody>
      </p:sp>
      <p:sp>
        <p:nvSpPr>
          <p:cNvPr id="29" name="28 Rectángulo"/>
          <p:cNvSpPr/>
          <p:nvPr/>
        </p:nvSpPr>
        <p:spPr>
          <a:xfrm>
            <a:off x="5041428" y="2694576"/>
            <a:ext cx="1800200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POR PRIORIDAD</a:t>
            </a:r>
            <a:endParaRPr lang="es-ES" dirty="0"/>
          </a:p>
        </p:txBody>
      </p:sp>
      <p:sp>
        <p:nvSpPr>
          <p:cNvPr id="30" name="29 Rectángulo"/>
          <p:cNvSpPr/>
          <p:nvPr/>
        </p:nvSpPr>
        <p:spPr>
          <a:xfrm>
            <a:off x="6841628" y="2694576"/>
            <a:ext cx="172819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POR ESFUERZO</a:t>
            </a:r>
            <a:endParaRPr lang="es-ES" dirty="0"/>
          </a:p>
        </p:txBody>
      </p:sp>
      <p:sp>
        <p:nvSpPr>
          <p:cNvPr id="31" name="30 Rectángulo"/>
          <p:cNvSpPr/>
          <p:nvPr/>
        </p:nvSpPr>
        <p:spPr>
          <a:xfrm>
            <a:off x="807028" y="3046340"/>
            <a:ext cx="2592289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TITULO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4500162" y="3046448"/>
            <a:ext cx="1347704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PRIORIDAD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5833515" y="3046448"/>
            <a:ext cx="1197953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ESFUERZO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7057650" y="3046448"/>
            <a:ext cx="1512169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 dirty="0" smtClean="0"/>
              <a:t>BOTON  DE CONSULTAR</a:t>
            </a:r>
            <a:endParaRPr lang="es-ES" sz="1000" b="1" dirty="0"/>
          </a:p>
        </p:txBody>
      </p:sp>
      <p:sp>
        <p:nvSpPr>
          <p:cNvPr id="35" name="34 Rectángulo"/>
          <p:cNvSpPr/>
          <p:nvPr/>
        </p:nvSpPr>
        <p:spPr>
          <a:xfrm>
            <a:off x="3604093" y="2695715"/>
            <a:ext cx="1431100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POR VALOR</a:t>
            </a:r>
            <a:endParaRPr lang="es-ES" dirty="0"/>
          </a:p>
        </p:txBody>
      </p:sp>
      <p:sp>
        <p:nvSpPr>
          <p:cNvPr id="36" name="35 Rectángulo"/>
          <p:cNvSpPr/>
          <p:nvPr/>
        </p:nvSpPr>
        <p:spPr>
          <a:xfrm>
            <a:off x="3385244" y="3046448"/>
            <a:ext cx="1114918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VALOR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6" name="45 Rectángulo"/>
          <p:cNvSpPr/>
          <p:nvPr/>
        </p:nvSpPr>
        <p:spPr>
          <a:xfrm>
            <a:off x="814599" y="5101557"/>
            <a:ext cx="7776864" cy="109033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TABLA CON LAS HISTORIAS DE USUARIO FINALIZADAS</a:t>
            </a:r>
            <a:endParaRPr lang="es-ES" dirty="0"/>
          </a:p>
        </p:txBody>
      </p:sp>
      <p:sp>
        <p:nvSpPr>
          <p:cNvPr id="47" name="46 Rectángulo"/>
          <p:cNvSpPr/>
          <p:nvPr/>
        </p:nvSpPr>
        <p:spPr>
          <a:xfrm>
            <a:off x="5063071" y="4724005"/>
            <a:ext cx="1800200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POR PRIORIDAD</a:t>
            </a:r>
            <a:endParaRPr lang="es-ES" dirty="0"/>
          </a:p>
        </p:txBody>
      </p:sp>
      <p:sp>
        <p:nvSpPr>
          <p:cNvPr id="48" name="47 Rectángulo"/>
          <p:cNvSpPr/>
          <p:nvPr/>
        </p:nvSpPr>
        <p:spPr>
          <a:xfrm>
            <a:off x="6863271" y="4724005"/>
            <a:ext cx="172819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POR ESFUERZO</a:t>
            </a:r>
            <a:endParaRPr lang="es-ES" dirty="0"/>
          </a:p>
        </p:txBody>
      </p:sp>
      <p:sp>
        <p:nvSpPr>
          <p:cNvPr id="49" name="48 Rectángulo"/>
          <p:cNvSpPr/>
          <p:nvPr/>
        </p:nvSpPr>
        <p:spPr>
          <a:xfrm>
            <a:off x="828671" y="5075769"/>
            <a:ext cx="2592289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TITULO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0" name="49 Rectángulo"/>
          <p:cNvSpPr/>
          <p:nvPr/>
        </p:nvSpPr>
        <p:spPr>
          <a:xfrm>
            <a:off x="4521805" y="5075877"/>
            <a:ext cx="1347704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PRIORIDAD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1" name="50 Rectángulo"/>
          <p:cNvSpPr/>
          <p:nvPr/>
        </p:nvSpPr>
        <p:spPr>
          <a:xfrm>
            <a:off x="5855158" y="5075877"/>
            <a:ext cx="1197953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ESFUERZO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2" name="51 Rectángulo"/>
          <p:cNvSpPr/>
          <p:nvPr/>
        </p:nvSpPr>
        <p:spPr>
          <a:xfrm>
            <a:off x="7079293" y="5075877"/>
            <a:ext cx="1512169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 dirty="0" smtClean="0"/>
              <a:t>BOTON  DE CONSULTAR</a:t>
            </a:r>
            <a:endParaRPr lang="es-ES" sz="1000" b="1" dirty="0"/>
          </a:p>
        </p:txBody>
      </p:sp>
      <p:sp>
        <p:nvSpPr>
          <p:cNvPr id="53" name="52 Rectángulo"/>
          <p:cNvSpPr/>
          <p:nvPr/>
        </p:nvSpPr>
        <p:spPr>
          <a:xfrm>
            <a:off x="3625736" y="4725144"/>
            <a:ext cx="1431100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POR VALOR</a:t>
            </a:r>
            <a:endParaRPr lang="es-ES" dirty="0"/>
          </a:p>
        </p:txBody>
      </p:sp>
      <p:sp>
        <p:nvSpPr>
          <p:cNvPr id="54" name="53 Rectángulo"/>
          <p:cNvSpPr/>
          <p:nvPr/>
        </p:nvSpPr>
        <p:spPr>
          <a:xfrm>
            <a:off x="3406887" y="5075877"/>
            <a:ext cx="1114918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VALOR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807028" y="188640"/>
            <a:ext cx="769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HISTORIAS DE USUARIO </a:t>
            </a:r>
            <a:r>
              <a:rPr lang="es-ES" dirty="0" smtClean="0"/>
              <a:t>(</a:t>
            </a:r>
            <a:r>
              <a:rPr lang="es-ES" dirty="0" err="1" smtClean="0"/>
              <a:t>mockup</a:t>
            </a:r>
            <a:r>
              <a:rPr lang="es-ES" dirty="0" smtClean="0"/>
              <a:t> FINAL)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090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769648" y="496291"/>
            <a:ext cx="777686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HISTORIAS SIN DEFINIR SU PRIORIDAD Y ESFUERZO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755576" y="2420888"/>
            <a:ext cx="7776864" cy="367240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TABLA CON LAS HISTORIAS DE USUARIO ORDENADAS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5004048" y="2043336"/>
            <a:ext cx="1800200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POR PRIORIDAD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6804248" y="2043336"/>
            <a:ext cx="172819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POR ESFUERZO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769648" y="2395100"/>
            <a:ext cx="2592289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TITULO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4462782" y="2395208"/>
            <a:ext cx="1347704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PRIORIDAD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5796135" y="2395208"/>
            <a:ext cx="1197953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ESFUERZO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769648" y="476672"/>
            <a:ext cx="2146168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TITULO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2915816" y="476672"/>
            <a:ext cx="4104454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Descripción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7020269" y="476672"/>
            <a:ext cx="1512169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 dirty="0" smtClean="0"/>
              <a:t>BOTON  DE ASIGNAR</a:t>
            </a:r>
            <a:endParaRPr lang="es-ES" sz="1000" b="1" dirty="0"/>
          </a:p>
        </p:txBody>
      </p:sp>
      <p:sp>
        <p:nvSpPr>
          <p:cNvPr id="17" name="16 Rectángulo"/>
          <p:cNvSpPr/>
          <p:nvPr/>
        </p:nvSpPr>
        <p:spPr>
          <a:xfrm>
            <a:off x="7020270" y="2395208"/>
            <a:ext cx="1512169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 dirty="0" smtClean="0"/>
              <a:t>BOTON  DE CONSULTAR</a:t>
            </a:r>
            <a:endParaRPr lang="es-ES" sz="1000" b="1" dirty="0"/>
          </a:p>
        </p:txBody>
      </p:sp>
      <p:sp>
        <p:nvSpPr>
          <p:cNvPr id="18" name="17 Rectángulo"/>
          <p:cNvSpPr/>
          <p:nvPr/>
        </p:nvSpPr>
        <p:spPr>
          <a:xfrm>
            <a:off x="3566713" y="2044475"/>
            <a:ext cx="1431100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POR VALOR</a:t>
            </a:r>
            <a:endParaRPr lang="es-ES" dirty="0"/>
          </a:p>
        </p:txBody>
      </p:sp>
      <p:sp>
        <p:nvSpPr>
          <p:cNvPr id="19" name="18 Rectángulo"/>
          <p:cNvSpPr/>
          <p:nvPr/>
        </p:nvSpPr>
        <p:spPr>
          <a:xfrm>
            <a:off x="3347864" y="2395208"/>
            <a:ext cx="1114918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VALOR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807028" y="188640"/>
            <a:ext cx="769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HISTORIAS DE USUARIO </a:t>
            </a:r>
            <a:r>
              <a:rPr lang="es-ES" dirty="0" smtClean="0"/>
              <a:t>(</a:t>
            </a:r>
            <a:r>
              <a:rPr lang="es-ES" dirty="0" err="1" smtClean="0"/>
              <a:t>mockup</a:t>
            </a:r>
            <a:r>
              <a:rPr lang="es-ES" dirty="0" smtClean="0"/>
              <a:t> INICIAL)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462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769648" y="496291"/>
            <a:ext cx="777686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HISTORIAS RECIEN CREADAS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755576" y="2420888"/>
            <a:ext cx="7776864" cy="367240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TABLA CON LAS HISTORIAS DE USUARIO ORDENADAS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5004048" y="2043336"/>
            <a:ext cx="1800200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POR PRIORIDAD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6804248" y="2043336"/>
            <a:ext cx="172819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POR ESFUERZO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769648" y="2395100"/>
            <a:ext cx="2592289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TITULO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4462782" y="2395208"/>
            <a:ext cx="1347704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PRIORIDAD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5796135" y="2395208"/>
            <a:ext cx="1197953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ESFUERZO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769648" y="476672"/>
            <a:ext cx="2146168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TITULO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2915816" y="476672"/>
            <a:ext cx="4104454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Descripción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7020269" y="476672"/>
            <a:ext cx="1512169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 dirty="0" smtClean="0"/>
              <a:t>BOTON  DE ASIGNAR</a:t>
            </a:r>
            <a:endParaRPr lang="es-ES" sz="1000" b="1" dirty="0"/>
          </a:p>
        </p:txBody>
      </p:sp>
      <p:sp>
        <p:nvSpPr>
          <p:cNvPr id="17" name="16 Rectángulo"/>
          <p:cNvSpPr/>
          <p:nvPr/>
        </p:nvSpPr>
        <p:spPr>
          <a:xfrm>
            <a:off x="7020270" y="2395208"/>
            <a:ext cx="1512169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 dirty="0" smtClean="0"/>
              <a:t>BOTON  DE CONSULTAR</a:t>
            </a:r>
            <a:endParaRPr lang="es-ES" sz="1000" b="1" dirty="0"/>
          </a:p>
        </p:txBody>
      </p:sp>
      <p:sp>
        <p:nvSpPr>
          <p:cNvPr id="18" name="17 Rectángulo"/>
          <p:cNvSpPr/>
          <p:nvPr/>
        </p:nvSpPr>
        <p:spPr>
          <a:xfrm>
            <a:off x="3566713" y="2044475"/>
            <a:ext cx="1431100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POR VALOR</a:t>
            </a:r>
            <a:endParaRPr lang="es-ES" dirty="0"/>
          </a:p>
        </p:txBody>
      </p:sp>
      <p:sp>
        <p:nvSpPr>
          <p:cNvPr id="19" name="18 Rectángulo"/>
          <p:cNvSpPr/>
          <p:nvPr/>
        </p:nvSpPr>
        <p:spPr>
          <a:xfrm>
            <a:off x="3347864" y="2395208"/>
            <a:ext cx="1114918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VALOR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807028" y="188640"/>
            <a:ext cx="769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HISTORIAS DE USUARIO </a:t>
            </a:r>
            <a:r>
              <a:rPr lang="es-ES" dirty="0" smtClean="0"/>
              <a:t>(</a:t>
            </a:r>
            <a:r>
              <a:rPr lang="es-ES" dirty="0" err="1" smtClean="0"/>
              <a:t>mockup</a:t>
            </a:r>
            <a:r>
              <a:rPr lang="es-ES" dirty="0" smtClean="0"/>
              <a:t> OTRAS VERSIONES)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57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209</Words>
  <Application>Microsoft Office PowerPoint</Application>
  <PresentationFormat>Presentación en pantalla (4:3)</PresentationFormat>
  <Paragraphs>72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Indra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formacion</dc:creator>
  <cp:lastModifiedBy>formacion</cp:lastModifiedBy>
  <cp:revision>7</cp:revision>
  <dcterms:created xsi:type="dcterms:W3CDTF">2015-09-23T08:14:59Z</dcterms:created>
  <dcterms:modified xsi:type="dcterms:W3CDTF">2015-09-23T09:46:23Z</dcterms:modified>
</cp:coreProperties>
</file>