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2C513-C3D3-16F3-94D5-4ED7B1460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032DAC-66AB-97BC-3E65-90C23A830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3CA4A-0DE5-A9BF-FA68-78458C9C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80-AD4E-4A96-9E82-091F7E05FE51}" type="datetimeFigureOut">
              <a:rPr lang="es-AR" smtClean="0"/>
              <a:t>18/5/2023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BA4708-09E4-25B3-3788-7F125B69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76C845-5A41-8C8F-FD33-0D274AAE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EF9-4838-4682-87BA-862C2A3681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99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E472D-CC8A-BBF2-27EB-525E657E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DDCD8A-E957-6F15-A5CC-F501BBB3B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3E2387-4603-30A2-31D5-D62D6225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80-AD4E-4A96-9E82-091F7E05FE51}" type="datetimeFigureOut">
              <a:rPr lang="es-AR" smtClean="0"/>
              <a:t>18/5/2023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E27D86-FDFD-7B05-3EE3-29A106F9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6566C0-C910-1FA4-0A2B-2F182502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EF9-4838-4682-87BA-862C2A3681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40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1CBB06-2C6B-26DB-3D74-759640CEF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D1E190-C47A-4E84-5A78-16B1A92B3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0CF58B-E4A1-D40A-3F44-5D1A9CB6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80-AD4E-4A96-9E82-091F7E05FE51}" type="datetimeFigureOut">
              <a:rPr lang="es-AR" smtClean="0"/>
              <a:t>18/5/2023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530249-8DB7-E5A4-6FFB-D5F4EEED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F16CB6-2FB4-576F-9C00-8D5FCA3D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EF9-4838-4682-87BA-862C2A3681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348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EB052-DE2B-602B-5667-1343504D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5C5366-BB98-8653-1D39-3F74DE3F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17DBE1-8C53-784C-12D1-0CB35E93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80-AD4E-4A96-9E82-091F7E05FE51}" type="datetimeFigureOut">
              <a:rPr lang="es-AR" smtClean="0"/>
              <a:t>18/5/2023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77943E-412C-ED6D-D6AD-056979C5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2B7D3-8634-38D1-1830-BDE09C17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EF9-4838-4682-87BA-862C2A3681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300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40F19-B558-054A-732A-5B787EC0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657CCE-005D-77B7-C10E-FFA2E327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931713-4DF5-2D42-0D66-52065F05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80-AD4E-4A96-9E82-091F7E05FE51}" type="datetimeFigureOut">
              <a:rPr lang="es-AR" smtClean="0"/>
              <a:t>18/5/2023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AB7074-1A90-C6DD-35CD-90910875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0B0A83-BCF5-F632-EF83-A30582DA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EF9-4838-4682-87BA-862C2A3681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282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BB1C6-0004-8E15-2A86-50CFFC1E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FEBB1-8E8E-4243-06D6-6AB4EDB29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E8C91F-BECE-31EC-CF59-BE396CA63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7A7A7B-DB42-005E-5830-C577F8B9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80-AD4E-4A96-9E82-091F7E05FE51}" type="datetimeFigureOut">
              <a:rPr lang="es-AR" smtClean="0"/>
              <a:t>18/5/2023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C076D-9316-0BC4-BFC1-2A70C75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9B5EDF-A56F-04DF-F78F-2752B7F2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EF9-4838-4682-87BA-862C2A3681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875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DE9B7-84A4-D6DC-B96E-49C325DD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CF1103-A327-0E4D-C386-2255D501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702ADE-A4C0-38D0-04B4-EFE70AE1E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27F94D-6506-9AF2-F557-E540B6080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449292-D7DA-4184-1C86-990294D1C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F95A60-0E23-8017-9CBE-C3F126C3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80-AD4E-4A96-9E82-091F7E05FE51}" type="datetimeFigureOut">
              <a:rPr lang="es-AR" smtClean="0"/>
              <a:t>18/5/2023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16C476-9706-FB97-F1AF-32C54942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C5D1D2-A9C5-2683-37D2-CEB289E3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EF9-4838-4682-87BA-862C2A3681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562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F0090-F85C-85E9-E128-231F04C5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FC6550-16B4-C48C-006C-F979AC49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80-AD4E-4A96-9E82-091F7E05FE51}" type="datetimeFigureOut">
              <a:rPr lang="es-AR" smtClean="0"/>
              <a:t>18/5/2023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B72B1C-F0D6-ACC7-0BBC-03CA1D96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BAA11A-0E4C-15B2-16A5-6EC3425C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EF9-4838-4682-87BA-862C2A3681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764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DCD8E3-D51F-32ED-1B31-1795804D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80-AD4E-4A96-9E82-091F7E05FE51}" type="datetimeFigureOut">
              <a:rPr lang="es-AR" smtClean="0"/>
              <a:t>18/5/2023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E41313-5A45-9949-3ED4-1222E251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8C948B-B76D-D97B-BCED-9234E86A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EF9-4838-4682-87BA-862C2A3681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392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55CA0-B01B-2792-CD77-18C3EF32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76B43B-E85F-51E7-34D5-3ECA08310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C98144-23A1-2EE4-4377-AD0B6211B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4254EB-1AB3-5E31-A7C1-1D9D327B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80-AD4E-4A96-9E82-091F7E05FE51}" type="datetimeFigureOut">
              <a:rPr lang="es-AR" smtClean="0"/>
              <a:t>18/5/2023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5E188E-18EF-C20A-E083-02C75ECD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06C852-B1B7-526B-29A5-978384C9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EF9-4838-4682-87BA-862C2A3681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169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D80ED-28E5-7E6B-87F2-6439B692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B2317-B4A9-2414-A5F5-7BB21CFFE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6F53C2-8F90-2835-5D9B-31B2A5823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983534-B516-DB9E-20DB-2E4CA5BF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80-AD4E-4A96-9E82-091F7E05FE51}" type="datetimeFigureOut">
              <a:rPr lang="es-AR" smtClean="0"/>
              <a:t>18/5/2023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A5F759-5EB8-5515-D170-E4925986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B50136-80AA-FC9C-1606-0CCE1BEF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EF9-4838-4682-87BA-862C2A3681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535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4DB3A1-EC62-0B7F-9BB8-23CE38DB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27A42E-C69E-6A1E-0599-20F38957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067780-99E3-E29F-61EC-1316FAB09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A080-AD4E-4A96-9E82-091F7E05FE51}" type="datetimeFigureOut">
              <a:rPr lang="es-AR" smtClean="0"/>
              <a:t>18/5/2023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E2807E-44D5-1E09-6C2D-619C7AEB5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C5BEE8-9015-66B2-3742-745D6C01B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7FEF9-4838-4682-87BA-862C2A3681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560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6BEBA2E-5AF8-2C22-9A3C-EA04F0635952}"/>
              </a:ext>
            </a:extLst>
          </p:cNvPr>
          <p:cNvSpPr/>
          <p:nvPr/>
        </p:nvSpPr>
        <p:spPr>
          <a:xfrm>
            <a:off x="923322" y="1093929"/>
            <a:ext cx="3522118" cy="132343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i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6600CC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T</a:t>
            </a:r>
            <a:r>
              <a:rPr lang="es-ES" sz="5400" b="1" i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6600CC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uramed</a:t>
            </a:r>
            <a:endParaRPr lang="es-ES" sz="5400" b="1" i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6600CC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9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Fray Campos</dc:creator>
  <cp:lastModifiedBy>Fray Campos</cp:lastModifiedBy>
  <cp:revision>2</cp:revision>
  <dcterms:created xsi:type="dcterms:W3CDTF">2023-05-19T01:46:31Z</dcterms:created>
  <dcterms:modified xsi:type="dcterms:W3CDTF">2023-05-19T04:24:41Z</dcterms:modified>
</cp:coreProperties>
</file>