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D635-928D-4070-BE70-7ECE386A9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FD758-E790-4AB9-A7AD-0A92863F3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E5B32-51F1-4A2B-8341-A5FF015A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E1E9-06CF-444E-B447-FD40BBB59B0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32EC9-AD0B-4ED9-A9A2-5CC3ECDE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BAEE-20EB-4C09-B51D-F0EB8DB0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E62E-E740-4A63-B0C9-DE0818EE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2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F5DB-0D91-468E-AE4F-B98DE5C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B9E19-725B-4CBF-A182-7D7ECE7BF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808A0-C78D-403E-9746-4FD1B171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E1E9-06CF-444E-B447-FD40BBB59B0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32AA9-DE6F-45CF-98F2-67D7CE8C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2F502-45C4-4639-8FC5-8BC7BF31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E62E-E740-4A63-B0C9-DE0818EE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D9124-99D5-4E5B-A13B-E86CA0C55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2AB92-5BD2-4605-8A5C-5387D36C3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6B59A-DDD0-44F4-9C5C-BE228330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E1E9-06CF-444E-B447-FD40BBB59B0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158C5-0EC4-4168-BF03-6BE7C347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DD12E-49A0-4123-A935-66F1C14E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E62E-E740-4A63-B0C9-DE0818EE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E814-23D8-4772-AB82-2506B434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1581-EBD4-4CAD-8370-4081CECC6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5072A-D18E-472F-9CB1-187F91B6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E1E9-06CF-444E-B447-FD40BBB59B0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30C1-2B32-4DA0-88D3-9A0F9B02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C710-554B-433D-B4B0-4E1D03BB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E62E-E740-4A63-B0C9-DE0818EE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0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3D17-5E8C-42BB-AB14-6D783C0C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51A46-2306-4F19-B8B4-E5E52FC09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5E6CB-6517-4D68-80A0-239668A9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E1E9-06CF-444E-B447-FD40BBB59B0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80C57-0253-4C4C-98C5-6A05F571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6152D-6A00-43EB-B96D-B5AEFDE6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E62E-E740-4A63-B0C9-DE0818EE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2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56D5-79DE-4E54-9D51-D3370F97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C1E89-63D4-428A-864F-24D3672EC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CBDD-D09D-42A0-9BC7-0771C4C62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1AA67-C42E-42BB-84E2-DD4916FB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E1E9-06CF-444E-B447-FD40BBB59B0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599A7-5B6D-4052-9510-A7470FF6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24C76-CD4B-4F1D-9FA0-3DB5C05A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E62E-E740-4A63-B0C9-DE0818EE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C4C1-72E5-4D9B-8336-A845CFF3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886A4-C9C9-46E9-8D3F-F6A4CB70A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52B58-8D8F-496B-AC3C-3D63FDCBA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60CD1-D1D4-4964-AD78-9CD6C7675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EA9EE-9BC2-46DC-9013-359DE7F14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F020A-0E66-4DC7-8AB9-8AA78AD9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E1E9-06CF-444E-B447-FD40BBB59B0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96EC5-1FC9-43AA-A207-DA07F24F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86BCD-BB8D-48FF-84F0-2EE4ED76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E62E-E740-4A63-B0C9-DE0818EE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3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8651-CBD0-4C5E-92B3-AD42FCDB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0D50B-D5F1-438D-AE46-0EA8A654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E1E9-06CF-444E-B447-FD40BBB59B0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DDCEF-4A26-4925-9B8A-FB232CFD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81545-3E13-4127-85E5-8D47E746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E62E-E740-4A63-B0C9-DE0818EE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4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C376C-1615-4410-8692-963CC65A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E1E9-06CF-444E-B447-FD40BBB59B0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877BC-A673-4D24-9AB0-4D480176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BA03F-7E08-490C-B356-F2BF2DB7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E62E-E740-4A63-B0C9-DE0818EE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55BD-298B-4EF9-A6BB-EAD9A00B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6AB3-65BB-4764-A7ED-7A9C608F9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11C92-A628-4268-8703-805A3759F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049B4-FDF4-4186-9BAA-5AB0C22B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E1E9-06CF-444E-B447-FD40BBB59B0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20E51-8A10-4847-BD21-185B9CCB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8238D-3C49-442D-AE50-04BBE975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E62E-E740-4A63-B0C9-DE0818EE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5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CF9A-F53A-400A-908A-33C8E854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46B61-F185-47DC-B71D-0E75881FA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A767A-6A63-414F-9B97-B4BBBC8F1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80229-AB73-4204-A3C5-0E800B9B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E1E9-06CF-444E-B447-FD40BBB59B0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B2B1E-DAA4-4140-809B-623589AD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D0DF8-ECC4-444C-AC3F-2213AFBB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E62E-E740-4A63-B0C9-DE0818EE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1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4597B-8BB3-4BD8-BCC7-3B761FCE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6FB7F-36B5-4907-8011-5CC2BC8E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61D5F-5923-4A6F-9409-07892CE92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FE1E9-06CF-444E-B447-FD40BBB59B06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7FF3-30C0-40BE-86D2-C87EC038A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8A4E8-906B-4F29-B841-1C1FF80D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8E62E-E740-4A63-B0C9-DE0818EED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35C3C14-0666-4B5E-9055-6D39BB93BFE0}"/>
              </a:ext>
            </a:extLst>
          </p:cNvPr>
          <p:cNvGrpSpPr/>
          <p:nvPr/>
        </p:nvGrpSpPr>
        <p:grpSpPr>
          <a:xfrm rot="19238331">
            <a:off x="2861980" y="2640102"/>
            <a:ext cx="4707466" cy="683235"/>
            <a:chOff x="2810933" y="1710010"/>
            <a:chExt cx="4707466" cy="6832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DC57F3-BAED-4D80-93ED-873B24CAB66A}"/>
                </a:ext>
              </a:extLst>
            </p:cNvPr>
            <p:cNvSpPr/>
            <p:nvPr/>
          </p:nvSpPr>
          <p:spPr>
            <a:xfrm>
              <a:off x="4052711" y="1794933"/>
              <a:ext cx="3194756" cy="59831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12A72D30-9C5D-4ACE-BCC1-2BC5B0C8B23C}"/>
                </a:ext>
              </a:extLst>
            </p:cNvPr>
            <p:cNvSpPr/>
            <p:nvPr/>
          </p:nvSpPr>
          <p:spPr>
            <a:xfrm rot="5400000">
              <a:off x="7083778" y="1958623"/>
              <a:ext cx="598310" cy="270933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6E899782-D92A-43AD-86E4-AF3F75AB862C}"/>
                </a:ext>
              </a:extLst>
            </p:cNvPr>
            <p:cNvSpPr/>
            <p:nvPr/>
          </p:nvSpPr>
          <p:spPr>
            <a:xfrm rot="16200000" flipH="1">
              <a:off x="3245556" y="1586087"/>
              <a:ext cx="598310" cy="1016000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EBD959-8CFA-45F7-B5AA-E90B6696FA3F}"/>
                </a:ext>
              </a:extLst>
            </p:cNvPr>
            <p:cNvSpPr/>
            <p:nvPr/>
          </p:nvSpPr>
          <p:spPr>
            <a:xfrm>
              <a:off x="2810933" y="1794930"/>
              <a:ext cx="270934" cy="59831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F88151D-4923-4D46-B4A7-2C91AD9AA245}"/>
                </a:ext>
              </a:extLst>
            </p:cNvPr>
            <p:cNvSpPr/>
            <p:nvPr/>
          </p:nvSpPr>
          <p:spPr>
            <a:xfrm>
              <a:off x="4496974" y="1710010"/>
              <a:ext cx="1106310" cy="10724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197F56-B845-46D2-9D9A-518655A7A600}"/>
                </a:ext>
              </a:extLst>
            </p:cNvPr>
            <p:cNvSpPr/>
            <p:nvPr/>
          </p:nvSpPr>
          <p:spPr>
            <a:xfrm>
              <a:off x="5638800" y="2062235"/>
              <a:ext cx="67733" cy="6370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3C1742-6F82-47D0-BCB8-97A0B1F6AFFB}"/>
              </a:ext>
            </a:extLst>
          </p:cNvPr>
          <p:cNvCxnSpPr>
            <a:cxnSpLocks/>
            <a:stCxn id="11" idx="5"/>
          </p:cNvCxnSpPr>
          <p:nvPr/>
        </p:nvCxnSpPr>
        <p:spPr>
          <a:xfrm flipV="1">
            <a:off x="5668206" y="2687749"/>
            <a:ext cx="1898528" cy="68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315E7F-1BC2-4656-9C66-7871C29D8764}"/>
              </a:ext>
            </a:extLst>
          </p:cNvPr>
          <p:cNvCxnSpPr>
            <a:cxnSpLocks/>
            <a:stCxn id="11" idx="7"/>
          </p:cNvCxnSpPr>
          <p:nvPr/>
        </p:nvCxnSpPr>
        <p:spPr>
          <a:xfrm flipH="1" flipV="1">
            <a:off x="5635408" y="688625"/>
            <a:ext cx="4232" cy="1971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DB7DA2-A3D1-4946-960B-39AFFB18733A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5655608" y="2716994"/>
            <a:ext cx="686018" cy="21803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C2BBC7-1480-487E-8DBF-550AC75A171E}"/>
              </a:ext>
            </a:extLst>
          </p:cNvPr>
          <p:cNvCxnSpPr>
            <a:stCxn id="11" idx="1"/>
            <a:endCxn id="12" idx="2"/>
          </p:cNvCxnSpPr>
          <p:nvPr/>
        </p:nvCxnSpPr>
        <p:spPr>
          <a:xfrm flipH="1">
            <a:off x="4978517" y="2690144"/>
            <a:ext cx="624092" cy="183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BFE683-04F9-42A8-8609-5D9003B1728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7062464" y="1179114"/>
            <a:ext cx="416329" cy="34268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59BE94-7717-4D95-B7B6-B05A8A001DE7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4624017" y="2435989"/>
            <a:ext cx="286484" cy="354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958BAB-D54A-4941-A7B6-DF8C0F10D0D2}"/>
                  </a:ext>
                </a:extLst>
              </p:cNvPr>
              <p:cNvSpPr txBox="1"/>
              <p:nvPr/>
            </p:nvSpPr>
            <p:spPr>
              <a:xfrm>
                <a:off x="6083905" y="3643020"/>
                <a:ext cx="448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𝑏𝑤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958BAB-D54A-4941-A7B6-DF8C0F10D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905" y="3643020"/>
                <a:ext cx="448264" cy="276999"/>
              </a:xfrm>
              <a:prstGeom prst="rect">
                <a:avLst/>
              </a:prstGeom>
              <a:blipFill>
                <a:blip r:embed="rId2"/>
                <a:stretch>
                  <a:fillRect l="-12162" r="-54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DA83464-B610-4B44-AA0F-C87C2B348D77}"/>
                  </a:ext>
                </a:extLst>
              </p:cNvPr>
              <p:cNvSpPr txBox="1"/>
              <p:nvPr/>
            </p:nvSpPr>
            <p:spPr>
              <a:xfrm>
                <a:off x="7419228" y="1372813"/>
                <a:ext cx="475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𝑏𝑤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DA83464-B610-4B44-AA0F-C87C2B348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228" y="1372813"/>
                <a:ext cx="475515" cy="276999"/>
              </a:xfrm>
              <a:prstGeom prst="rect">
                <a:avLst/>
              </a:prstGeom>
              <a:blipFill>
                <a:blip r:embed="rId3"/>
                <a:stretch>
                  <a:fillRect l="-10256" r="-512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C8C84E-EA9F-40A3-B3E7-5B37C85E73B6}"/>
                  </a:ext>
                </a:extLst>
              </p:cNvPr>
              <p:cNvSpPr txBox="1"/>
              <p:nvPr/>
            </p:nvSpPr>
            <p:spPr>
              <a:xfrm>
                <a:off x="5280414" y="2735691"/>
                <a:ext cx="4163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DC8C84E-EA9F-40A3-B3E7-5B37C85E7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414" y="2735691"/>
                <a:ext cx="416396" cy="276999"/>
              </a:xfrm>
              <a:prstGeom prst="rect">
                <a:avLst/>
              </a:prstGeom>
              <a:blipFill>
                <a:blip r:embed="rId4"/>
                <a:stretch>
                  <a:fillRect l="-13043" r="-43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1EC8C4E-452B-4100-B838-216AE4AF982D}"/>
                  </a:ext>
                </a:extLst>
              </p:cNvPr>
              <p:cNvSpPr txBox="1"/>
              <p:nvPr/>
            </p:nvSpPr>
            <p:spPr>
              <a:xfrm>
                <a:off x="4792969" y="2216617"/>
                <a:ext cx="443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1EC8C4E-452B-4100-B838-216AE4AF9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969" y="2216617"/>
                <a:ext cx="443648" cy="276999"/>
              </a:xfrm>
              <a:prstGeom prst="rect">
                <a:avLst/>
              </a:prstGeom>
              <a:blipFill>
                <a:blip r:embed="rId5"/>
                <a:stretch>
                  <a:fillRect l="-10959" r="-547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F756BBE-922F-4855-A9ED-FE608605E487}"/>
              </a:ext>
            </a:extLst>
          </p:cNvPr>
          <p:cNvSpPr txBox="1"/>
          <p:nvPr/>
        </p:nvSpPr>
        <p:spPr>
          <a:xfrm>
            <a:off x="5308100" y="31635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north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0EF9F4-E542-452A-90D2-B3BFBF011BCA}"/>
              </a:ext>
            </a:extLst>
          </p:cNvPr>
          <p:cNvSpPr txBox="1"/>
          <p:nvPr/>
        </p:nvSpPr>
        <p:spPr>
          <a:xfrm>
            <a:off x="7566734" y="2487559"/>
            <a:ext cx="57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3C28E4-24EF-4808-BBE4-D574A37C9699}"/>
              </a:ext>
            </a:extLst>
          </p:cNvPr>
          <p:cNvCxnSpPr>
            <a:cxnSpLocks/>
            <a:stCxn id="12" idx="0"/>
          </p:cNvCxnSpPr>
          <p:nvPr/>
        </p:nvCxnSpPr>
        <p:spPr>
          <a:xfrm flipH="1">
            <a:off x="4333701" y="2790234"/>
            <a:ext cx="576800" cy="5387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C92E037-A45B-4645-A156-FFF9E35A7C51}"/>
                  </a:ext>
                </a:extLst>
              </p:cNvPr>
              <p:cNvSpPr txBox="1"/>
              <p:nvPr/>
            </p:nvSpPr>
            <p:spPr>
              <a:xfrm>
                <a:off x="3961350" y="2706690"/>
                <a:ext cx="323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C92E037-A45B-4645-A156-FFF9E35A7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350" y="2706690"/>
                <a:ext cx="323230" cy="276999"/>
              </a:xfrm>
              <a:prstGeom prst="rect">
                <a:avLst/>
              </a:prstGeom>
              <a:blipFill>
                <a:blip r:embed="rId6"/>
                <a:stretch>
                  <a:fillRect l="-26415" r="-188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08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Arc 97"/>
          <p:cNvSpPr/>
          <p:nvPr/>
        </p:nvSpPr>
        <p:spPr>
          <a:xfrm flipH="1">
            <a:off x="7629769" y="3911050"/>
            <a:ext cx="340770" cy="348207"/>
          </a:xfrm>
          <a:prstGeom prst="arc">
            <a:avLst>
              <a:gd name="adj1" fmla="val 17289177"/>
              <a:gd name="adj2" fmla="val 12448896"/>
            </a:avLst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197F56-B845-46D2-9D9A-518655A7A600}"/>
              </a:ext>
            </a:extLst>
          </p:cNvPr>
          <p:cNvSpPr/>
          <p:nvPr/>
        </p:nvSpPr>
        <p:spPr>
          <a:xfrm rot="19238331">
            <a:off x="2232564" y="2980181"/>
            <a:ext cx="67733" cy="6370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3C1742-6F82-47D0-BCB8-97A0B1F6AFFB}"/>
              </a:ext>
            </a:extLst>
          </p:cNvPr>
          <p:cNvCxnSpPr>
            <a:cxnSpLocks/>
          </p:cNvCxnSpPr>
          <p:nvPr/>
        </p:nvCxnSpPr>
        <p:spPr>
          <a:xfrm flipH="1">
            <a:off x="1278551" y="3004245"/>
            <a:ext cx="987879" cy="1217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315E7F-1BC2-4656-9C66-7871C29D8764}"/>
              </a:ext>
            </a:extLst>
          </p:cNvPr>
          <p:cNvCxnSpPr>
            <a:cxnSpLocks/>
          </p:cNvCxnSpPr>
          <p:nvPr/>
        </p:nvCxnSpPr>
        <p:spPr>
          <a:xfrm>
            <a:off x="2266430" y="3004245"/>
            <a:ext cx="17211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F756BBE-922F-4855-A9ED-FE608605E487}"/>
              </a:ext>
            </a:extLst>
          </p:cNvPr>
          <p:cNvSpPr txBox="1"/>
          <p:nvPr/>
        </p:nvSpPr>
        <p:spPr>
          <a:xfrm>
            <a:off x="4243502" y="278126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0EF9F4-E542-452A-90D2-B3BFBF011BCA}"/>
              </a:ext>
            </a:extLst>
          </p:cNvPr>
          <p:cNvSpPr txBox="1"/>
          <p:nvPr/>
        </p:nvSpPr>
        <p:spPr>
          <a:xfrm>
            <a:off x="876943" y="4259651"/>
            <a:ext cx="57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east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315E7F-1BC2-4656-9C66-7871C29D8764}"/>
              </a:ext>
            </a:extLst>
          </p:cNvPr>
          <p:cNvCxnSpPr>
            <a:cxnSpLocks/>
          </p:cNvCxnSpPr>
          <p:nvPr/>
        </p:nvCxnSpPr>
        <p:spPr>
          <a:xfrm flipH="1" flipV="1">
            <a:off x="2236374" y="1437311"/>
            <a:ext cx="26185" cy="15500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F756BBE-922F-4855-A9ED-FE608605E487}"/>
              </a:ext>
            </a:extLst>
          </p:cNvPr>
          <p:cNvSpPr txBox="1"/>
          <p:nvPr/>
        </p:nvSpPr>
        <p:spPr>
          <a:xfrm>
            <a:off x="2048398" y="10106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19" name="Arc 18"/>
          <p:cNvSpPr/>
          <p:nvPr/>
        </p:nvSpPr>
        <p:spPr>
          <a:xfrm>
            <a:off x="512233" y="2367282"/>
            <a:ext cx="3348768" cy="1289957"/>
          </a:xfrm>
          <a:prstGeom prst="arc">
            <a:avLst>
              <a:gd name="adj1" fmla="val 21456"/>
              <a:gd name="adj2" fmla="val 1904473"/>
            </a:avLst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315E7F-1BC2-4656-9C66-7871C29D8764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292615" y="2283125"/>
            <a:ext cx="768621" cy="7074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315E7F-1BC2-4656-9C66-7871C29D8764}"/>
              </a:ext>
            </a:extLst>
          </p:cNvPr>
          <p:cNvCxnSpPr>
            <a:cxnSpLocks/>
            <a:stCxn id="19" idx="2"/>
          </p:cNvCxnSpPr>
          <p:nvPr/>
        </p:nvCxnSpPr>
        <p:spPr>
          <a:xfrm flipV="1">
            <a:off x="3071682" y="3023301"/>
            <a:ext cx="444762" cy="53646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315E7F-1BC2-4656-9C66-7871C29D8764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836814" y="3559768"/>
            <a:ext cx="1234868" cy="1331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315E7F-1BC2-4656-9C66-7871C29D8764}"/>
              </a:ext>
            </a:extLst>
          </p:cNvPr>
          <p:cNvCxnSpPr>
            <a:cxnSpLocks/>
          </p:cNvCxnSpPr>
          <p:nvPr/>
        </p:nvCxnSpPr>
        <p:spPr>
          <a:xfrm flipH="1" flipV="1">
            <a:off x="3054662" y="2283125"/>
            <a:ext cx="13149" cy="127431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F756BBE-922F-4855-A9ED-FE608605E487}"/>
              </a:ext>
            </a:extLst>
          </p:cNvPr>
          <p:cNvSpPr txBox="1"/>
          <p:nvPr/>
        </p:nvSpPr>
        <p:spPr>
          <a:xfrm>
            <a:off x="3484508" y="3336643"/>
            <a:ext cx="55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yaw</a:t>
            </a:r>
            <a:endParaRPr lang="en-US" dirty="0"/>
          </a:p>
        </p:txBody>
      </p:sp>
      <p:sp>
        <p:nvSpPr>
          <p:cNvPr id="58" name="Arc 57"/>
          <p:cNvSpPr/>
          <p:nvPr/>
        </p:nvSpPr>
        <p:spPr>
          <a:xfrm flipH="1">
            <a:off x="1902475" y="2535918"/>
            <a:ext cx="942861" cy="1723733"/>
          </a:xfrm>
          <a:prstGeom prst="arc">
            <a:avLst>
              <a:gd name="adj1" fmla="val 10757226"/>
              <a:gd name="adj2" fmla="val 14924496"/>
            </a:avLst>
          </a:prstGeom>
          <a:ln w="444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315E7F-1BC2-4656-9C66-7871C29D8764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286631" y="3036657"/>
            <a:ext cx="781180" cy="52078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F756BBE-922F-4855-A9ED-FE608605E487}"/>
              </a:ext>
            </a:extLst>
          </p:cNvPr>
          <p:cNvSpPr txBox="1"/>
          <p:nvPr/>
        </p:nvSpPr>
        <p:spPr>
          <a:xfrm>
            <a:off x="2191377" y="3175145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pitch</a:t>
            </a:r>
            <a:endParaRPr lang="en-US" dirty="0"/>
          </a:p>
        </p:txBody>
      </p:sp>
      <p:sp>
        <p:nvSpPr>
          <p:cNvPr id="63" name="Arc 62"/>
          <p:cNvSpPr/>
          <p:nvPr/>
        </p:nvSpPr>
        <p:spPr>
          <a:xfrm rot="19244293" flipH="1">
            <a:off x="2673073" y="2330957"/>
            <a:ext cx="295013" cy="378589"/>
          </a:xfrm>
          <a:prstGeom prst="arc">
            <a:avLst>
              <a:gd name="adj1" fmla="val 13952290"/>
              <a:gd name="adj2" fmla="val 8669635"/>
            </a:avLst>
          </a:prstGeom>
          <a:ln w="444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756BBE-922F-4855-A9ED-FE608605E487}"/>
              </a:ext>
            </a:extLst>
          </p:cNvPr>
          <p:cNvSpPr txBox="1"/>
          <p:nvPr/>
        </p:nvSpPr>
        <p:spPr>
          <a:xfrm>
            <a:off x="2350361" y="1944060"/>
            <a:ext cx="48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roll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 rot="1012958">
            <a:off x="6557013" y="2933575"/>
            <a:ext cx="3286816" cy="487376"/>
            <a:chOff x="5221652" y="4565887"/>
            <a:chExt cx="947923" cy="14056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EDC57F3-BAED-4D80-93ED-873B24CAB66A}"/>
                </a:ext>
              </a:extLst>
            </p:cNvPr>
            <p:cNvSpPr/>
            <p:nvPr/>
          </p:nvSpPr>
          <p:spPr>
            <a:xfrm rot="21522854">
              <a:off x="5471625" y="4573719"/>
              <a:ext cx="643469" cy="1205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rapezoid 66">
              <a:extLst>
                <a:ext uri="{FF2B5EF4-FFF2-40B4-BE49-F238E27FC236}">
                  <a16:creationId xmlns:a16="http://schemas.microsoft.com/office/drawing/2014/main" id="{12A72D30-9C5D-4ACE-BCC1-2BC5B0C8B23C}"/>
                </a:ext>
              </a:extLst>
            </p:cNvPr>
            <p:cNvSpPr/>
            <p:nvPr/>
          </p:nvSpPr>
          <p:spPr>
            <a:xfrm rot="5322854">
              <a:off x="6082036" y="4598856"/>
              <a:ext cx="120508" cy="54570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rapezoid 67">
              <a:extLst>
                <a:ext uri="{FF2B5EF4-FFF2-40B4-BE49-F238E27FC236}">
                  <a16:creationId xmlns:a16="http://schemas.microsoft.com/office/drawing/2014/main" id="{6E899782-D92A-43AD-86E4-AF3F75AB862C}"/>
                </a:ext>
              </a:extLst>
            </p:cNvPr>
            <p:cNvSpPr/>
            <p:nvPr/>
          </p:nvSpPr>
          <p:spPr>
            <a:xfrm rot="16122854" flipH="1">
              <a:off x="5309159" y="4541172"/>
              <a:ext cx="120508" cy="204637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EBD959-8CFA-45F7-B5AA-E90B6696FA3F}"/>
                </a:ext>
              </a:extLst>
            </p:cNvPr>
            <p:cNvSpPr/>
            <p:nvPr/>
          </p:nvSpPr>
          <p:spPr>
            <a:xfrm rot="21522854">
              <a:off x="5221652" y="4585939"/>
              <a:ext cx="54570" cy="12050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56" y="2966756"/>
            <a:ext cx="969348" cy="164606"/>
          </a:xfrm>
          <a:prstGeom prst="rect">
            <a:avLst/>
          </a:prstGeom>
          <a:scene3d>
            <a:camera prst="orthographicFront">
              <a:rot lat="446110" lon="18416139" rev="1748862"/>
            </a:camera>
            <a:lightRig rig="threePt" dir="t"/>
          </a:scene3d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7315E7F-1BC2-4656-9C66-7871C29D8764}"/>
              </a:ext>
            </a:extLst>
          </p:cNvPr>
          <p:cNvCxnSpPr>
            <a:cxnSpLocks/>
          </p:cNvCxnSpPr>
          <p:nvPr/>
        </p:nvCxnSpPr>
        <p:spPr>
          <a:xfrm>
            <a:off x="8397739" y="3254645"/>
            <a:ext cx="1678333" cy="4627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7315E7F-1BC2-4656-9C66-7871C29D8764}"/>
              </a:ext>
            </a:extLst>
          </p:cNvPr>
          <p:cNvCxnSpPr>
            <a:cxnSpLocks/>
          </p:cNvCxnSpPr>
          <p:nvPr/>
        </p:nvCxnSpPr>
        <p:spPr>
          <a:xfrm flipH="1">
            <a:off x="7543339" y="3254645"/>
            <a:ext cx="854400" cy="114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7315E7F-1BC2-4656-9C66-7871C29D8764}"/>
              </a:ext>
            </a:extLst>
          </p:cNvPr>
          <p:cNvCxnSpPr>
            <a:cxnSpLocks/>
          </p:cNvCxnSpPr>
          <p:nvPr/>
        </p:nvCxnSpPr>
        <p:spPr>
          <a:xfrm flipH="1" flipV="1">
            <a:off x="8397739" y="1956168"/>
            <a:ext cx="8320" cy="1292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c 94"/>
          <p:cNvSpPr/>
          <p:nvPr/>
        </p:nvSpPr>
        <p:spPr>
          <a:xfrm>
            <a:off x="8200422" y="2364144"/>
            <a:ext cx="394634" cy="205334"/>
          </a:xfrm>
          <a:prstGeom prst="arc">
            <a:avLst>
              <a:gd name="adj1" fmla="val 21456"/>
              <a:gd name="adj2" fmla="val 15079120"/>
            </a:avLst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c 96"/>
          <p:cNvSpPr/>
          <p:nvPr/>
        </p:nvSpPr>
        <p:spPr>
          <a:xfrm rot="1310642" flipH="1">
            <a:off x="9864528" y="3513048"/>
            <a:ext cx="295013" cy="378589"/>
          </a:xfrm>
          <a:prstGeom prst="arc">
            <a:avLst>
              <a:gd name="adj1" fmla="val 13952290"/>
              <a:gd name="adj2" fmla="val 8669635"/>
            </a:avLst>
          </a:prstGeom>
          <a:ln w="444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F756BBE-922F-4855-A9ED-FE608605E487}"/>
              </a:ext>
            </a:extLst>
          </p:cNvPr>
          <p:cNvSpPr txBox="1"/>
          <p:nvPr/>
        </p:nvSpPr>
        <p:spPr>
          <a:xfrm>
            <a:off x="8595056" y="2066659"/>
            <a:ext cx="55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yaw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F756BBE-922F-4855-A9ED-FE608605E487}"/>
              </a:ext>
            </a:extLst>
          </p:cNvPr>
          <p:cNvSpPr txBox="1"/>
          <p:nvPr/>
        </p:nvSpPr>
        <p:spPr>
          <a:xfrm>
            <a:off x="9839864" y="3071594"/>
            <a:ext cx="48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roll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F756BBE-922F-4855-A9ED-FE608605E487}"/>
              </a:ext>
            </a:extLst>
          </p:cNvPr>
          <p:cNvSpPr txBox="1"/>
          <p:nvPr/>
        </p:nvSpPr>
        <p:spPr>
          <a:xfrm>
            <a:off x="6897035" y="3820456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5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D6520B-02BF-4896-9B99-752BFA85B25C}"/>
              </a:ext>
            </a:extLst>
          </p:cNvPr>
          <p:cNvSpPr/>
          <p:nvPr/>
        </p:nvSpPr>
        <p:spPr>
          <a:xfrm>
            <a:off x="3014133" y="1683817"/>
            <a:ext cx="3341512" cy="2955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FF27FF-3577-4160-9109-57E12DA2AD01}"/>
              </a:ext>
            </a:extLst>
          </p:cNvPr>
          <p:cNvSpPr/>
          <p:nvPr/>
        </p:nvSpPr>
        <p:spPr>
          <a:xfrm>
            <a:off x="4605867" y="1433689"/>
            <a:ext cx="191911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9E2736DA-2D8D-4508-AF40-32B9A971DFC5}"/>
              </a:ext>
            </a:extLst>
          </p:cNvPr>
          <p:cNvSpPr/>
          <p:nvPr/>
        </p:nvSpPr>
        <p:spPr>
          <a:xfrm>
            <a:off x="4701822" y="976489"/>
            <a:ext cx="914400" cy="914400"/>
          </a:xfrm>
          <a:prstGeom prst="arc">
            <a:avLst>
              <a:gd name="adj1" fmla="val 10834376"/>
              <a:gd name="adj2" fmla="val 1434834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08433A-2F70-47E7-9FD3-7CF5DF92EE48}"/>
              </a:ext>
            </a:extLst>
          </p:cNvPr>
          <p:cNvSpPr/>
          <p:nvPr/>
        </p:nvSpPr>
        <p:spPr>
          <a:xfrm>
            <a:off x="4643853" y="3497042"/>
            <a:ext cx="115937" cy="12244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29FD93-EF9F-4379-BE1C-8CCACD4D714E}"/>
              </a:ext>
            </a:extLst>
          </p:cNvPr>
          <p:cNvCxnSpPr>
            <a:stCxn id="7" idx="0"/>
            <a:endCxn id="2" idx="2"/>
          </p:cNvCxnSpPr>
          <p:nvPr/>
        </p:nvCxnSpPr>
        <p:spPr>
          <a:xfrm flipV="1">
            <a:off x="4701822" y="2348089"/>
            <a:ext cx="1" cy="1148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0CFDB1-1995-4DBA-B297-682389652937}"/>
              </a:ext>
            </a:extLst>
          </p:cNvPr>
          <p:cNvGrpSpPr/>
          <p:nvPr/>
        </p:nvGrpSpPr>
        <p:grpSpPr>
          <a:xfrm>
            <a:off x="3864445" y="3101065"/>
            <a:ext cx="1674751" cy="914400"/>
            <a:chOff x="3941471" y="2608228"/>
            <a:chExt cx="1674751" cy="914400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A66E5FE0-B2DB-4E12-896C-BA7E308EE964}"/>
                </a:ext>
              </a:extLst>
            </p:cNvPr>
            <p:cNvSpPr/>
            <p:nvPr/>
          </p:nvSpPr>
          <p:spPr>
            <a:xfrm>
              <a:off x="4701822" y="2608228"/>
              <a:ext cx="914400" cy="914400"/>
            </a:xfrm>
            <a:prstGeom prst="arc">
              <a:avLst>
                <a:gd name="adj1" fmla="val 12819114"/>
                <a:gd name="adj2" fmla="val 8744193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E3648A66-40B5-4AA2-9F77-55442F6C7563}"/>
                </a:ext>
              </a:extLst>
            </p:cNvPr>
            <p:cNvSpPr/>
            <p:nvPr/>
          </p:nvSpPr>
          <p:spPr>
            <a:xfrm flipH="1">
              <a:off x="3941471" y="2608228"/>
              <a:ext cx="914400" cy="914400"/>
            </a:xfrm>
            <a:prstGeom prst="arc">
              <a:avLst>
                <a:gd name="adj1" fmla="val 12819114"/>
                <a:gd name="adj2" fmla="val 8744193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DA85B4-6BAB-4891-903E-DED7689C74EB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010196" y="3601557"/>
            <a:ext cx="650636" cy="29866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76588A-8F50-4266-8BE0-634DA729840D}"/>
                  </a:ext>
                </a:extLst>
              </p:cNvPr>
              <p:cNvSpPr txBox="1"/>
              <p:nvPr/>
            </p:nvSpPr>
            <p:spPr>
              <a:xfrm flipH="1">
                <a:off x="3627382" y="3900219"/>
                <a:ext cx="3828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76588A-8F50-4266-8BE0-634DA7298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27382" y="3900219"/>
                <a:ext cx="382812" cy="276999"/>
              </a:xfrm>
              <a:prstGeom prst="rect">
                <a:avLst/>
              </a:prstGeom>
              <a:blipFill>
                <a:blip r:embed="rId2"/>
                <a:stretch>
                  <a:fillRect l="-1269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FB6E17-BEC9-467F-B486-CF7EA6E5E2C3}"/>
              </a:ext>
            </a:extLst>
          </p:cNvPr>
          <p:cNvCxnSpPr>
            <a:cxnSpLocks/>
          </p:cNvCxnSpPr>
          <p:nvPr/>
        </p:nvCxnSpPr>
        <p:spPr>
          <a:xfrm flipV="1">
            <a:off x="4428240" y="2119489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BBC3A7-3FE8-419F-B8FB-E56A52A5D045}"/>
              </a:ext>
            </a:extLst>
          </p:cNvPr>
          <p:cNvSpPr txBox="1"/>
          <p:nvPr/>
        </p:nvSpPr>
        <p:spPr>
          <a:xfrm>
            <a:off x="3961405" y="220735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373C7-74BE-4CFF-96E0-6DA853222FD5}"/>
              </a:ext>
            </a:extLst>
          </p:cNvPr>
          <p:cNvSpPr txBox="1"/>
          <p:nvPr/>
        </p:nvSpPr>
        <p:spPr>
          <a:xfrm>
            <a:off x="4893733" y="1771685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0F4A6F-E287-451C-AE06-C6A035551B9B}"/>
              </a:ext>
            </a:extLst>
          </p:cNvPr>
          <p:cNvSpPr txBox="1"/>
          <p:nvPr/>
        </p:nvSpPr>
        <p:spPr>
          <a:xfrm>
            <a:off x="4028608" y="3158864"/>
            <a:ext cx="66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ACFFDE-104F-4300-8345-8211B1EFCB1B}"/>
              </a:ext>
            </a:extLst>
          </p:cNvPr>
          <p:cNvSpPr txBox="1"/>
          <p:nvPr/>
        </p:nvSpPr>
        <p:spPr>
          <a:xfrm>
            <a:off x="5304545" y="2605429"/>
            <a:ext cx="99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beam</a:t>
            </a:r>
          </a:p>
          <a:p>
            <a:r>
              <a:rPr lang="en-US" dirty="0">
                <a:solidFill>
                  <a:srgbClr val="FF0000"/>
                </a:solidFill>
              </a:rPr>
              <a:t>intensity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358C6C-CA40-4748-A5B4-99F3BB98632C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759790" y="3535859"/>
            <a:ext cx="737878" cy="22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304FCE-7B55-4B2A-AD6E-B72225C549F1}"/>
              </a:ext>
            </a:extLst>
          </p:cNvPr>
          <p:cNvSpPr txBox="1"/>
          <p:nvPr/>
        </p:nvSpPr>
        <p:spPr>
          <a:xfrm>
            <a:off x="5497668" y="3351193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north</a:t>
            </a:r>
          </a:p>
        </p:txBody>
      </p:sp>
    </p:spTree>
    <p:extLst>
      <p:ext uri="{BB962C8B-B14F-4D97-AF65-F5344CB8AC3E}">
        <p14:creationId xmlns:p14="http://schemas.microsoft.com/office/powerpoint/2010/main" val="20617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738D39D0-9BE1-453A-A560-BF6D1F8F5CD8}"/>
              </a:ext>
            </a:extLst>
          </p:cNvPr>
          <p:cNvGrpSpPr/>
          <p:nvPr/>
        </p:nvGrpSpPr>
        <p:grpSpPr>
          <a:xfrm>
            <a:off x="4795720" y="2657923"/>
            <a:ext cx="2358769" cy="1813715"/>
            <a:chOff x="4795720" y="2657923"/>
            <a:chExt cx="2358769" cy="1813715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62A2D17-25B1-42D7-AFA9-255480B52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 flipH="1">
              <a:off x="5706205" y="3169936"/>
              <a:ext cx="323116" cy="76051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323A12D-A0E4-4659-A960-3D33F352D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908398">
              <a:off x="5889078" y="2063346"/>
              <a:ext cx="650755" cy="183991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FA80801-C557-4ACE-B05B-9F051EBBE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42271">
              <a:off x="5402637" y="2874489"/>
              <a:ext cx="323116" cy="76051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733BB66-7C7A-4939-A37C-631845B92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8910826">
              <a:off x="5162082" y="2967300"/>
              <a:ext cx="323116" cy="76051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F9BF828-5A0B-4B7E-BF19-861C97ED7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5014421" y="3200772"/>
              <a:ext cx="323116" cy="760518"/>
            </a:xfrm>
            <a:prstGeom prst="rect">
              <a:avLst/>
            </a:prstGeom>
          </p:spPr>
        </p:pic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A71CC7A-5DA6-45AC-A6D5-E6498BD4D07F}"/>
                </a:ext>
              </a:extLst>
            </p:cNvPr>
            <p:cNvGrpSpPr/>
            <p:nvPr/>
          </p:nvGrpSpPr>
          <p:grpSpPr>
            <a:xfrm flipV="1">
              <a:off x="5182160" y="3401743"/>
              <a:ext cx="1972329" cy="1069895"/>
              <a:chOff x="5314482" y="2810323"/>
              <a:chExt cx="1972329" cy="1069895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C9366ABC-1B7B-4D77-A667-808212D21D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908398">
                <a:off x="6041478" y="2215746"/>
                <a:ext cx="650755" cy="183991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6581E361-D55D-42A4-B143-4B8C0CF254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42271">
                <a:off x="5555037" y="3026889"/>
                <a:ext cx="323116" cy="760518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8AC9D53B-44BD-4C39-86A9-CCC7846EBB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8910826">
                <a:off x="5314482" y="3119700"/>
                <a:ext cx="323116" cy="760518"/>
              </a:xfrm>
              <a:prstGeom prst="rect">
                <a:avLst/>
              </a:prstGeom>
            </p:spPr>
          </p:pic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833472-6A6D-44C8-9E0A-9EF76AFD48F2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4486208" y="3551471"/>
            <a:ext cx="2072719" cy="9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CB5AE5D-FBF9-4E94-B821-944B1CCD0A27}"/>
              </a:ext>
            </a:extLst>
          </p:cNvPr>
          <p:cNvCxnSpPr>
            <a:cxnSpLocks/>
          </p:cNvCxnSpPr>
          <p:nvPr/>
        </p:nvCxnSpPr>
        <p:spPr>
          <a:xfrm flipV="1">
            <a:off x="6798528" y="3548833"/>
            <a:ext cx="50464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08AE24-CC58-4D76-A038-4DAB4CED2859}"/>
              </a:ext>
            </a:extLst>
          </p:cNvPr>
          <p:cNvCxnSpPr>
            <a:cxnSpLocks/>
          </p:cNvCxnSpPr>
          <p:nvPr/>
        </p:nvCxnSpPr>
        <p:spPr>
          <a:xfrm flipV="1">
            <a:off x="5572494" y="2372972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DE35899-0725-42FC-8322-637B45AE352F}"/>
              </a:ext>
            </a:extLst>
          </p:cNvPr>
          <p:cNvSpPr txBox="1"/>
          <p:nvPr/>
        </p:nvSpPr>
        <p:spPr>
          <a:xfrm>
            <a:off x="7299632" y="336416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8E0F3-7241-4B5F-8801-1530A659D698}"/>
              </a:ext>
            </a:extLst>
          </p:cNvPr>
          <p:cNvSpPr txBox="1"/>
          <p:nvPr/>
        </p:nvSpPr>
        <p:spPr>
          <a:xfrm>
            <a:off x="5344973" y="20033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99A9DB-25C9-4CDD-A0EE-2D365FD46F14}"/>
              </a:ext>
            </a:extLst>
          </p:cNvPr>
          <p:cNvSpPr/>
          <p:nvPr/>
        </p:nvSpPr>
        <p:spPr>
          <a:xfrm>
            <a:off x="4370271" y="3499307"/>
            <a:ext cx="115937" cy="12244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558D8E-EB47-4AA6-8BE6-BAF7534B8CD4}"/>
              </a:ext>
            </a:extLst>
          </p:cNvPr>
          <p:cNvSpPr/>
          <p:nvPr/>
        </p:nvSpPr>
        <p:spPr>
          <a:xfrm>
            <a:off x="4917435" y="3497042"/>
            <a:ext cx="115937" cy="12244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6D459E-4F6B-41CE-BD5E-8D67536C6AEC}"/>
              </a:ext>
            </a:extLst>
          </p:cNvPr>
          <p:cNvSpPr/>
          <p:nvPr/>
        </p:nvSpPr>
        <p:spPr>
          <a:xfrm>
            <a:off x="5464599" y="3494777"/>
            <a:ext cx="115937" cy="12244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7EF0E6-417B-4A7B-BCCD-4C1E323A6B15}"/>
              </a:ext>
            </a:extLst>
          </p:cNvPr>
          <p:cNvSpPr/>
          <p:nvPr/>
        </p:nvSpPr>
        <p:spPr>
          <a:xfrm>
            <a:off x="6011763" y="3492512"/>
            <a:ext cx="115937" cy="12244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FB63A6-6ED3-4B21-93C5-DBC37CC90C40}"/>
              </a:ext>
            </a:extLst>
          </p:cNvPr>
          <p:cNvSpPr/>
          <p:nvPr/>
        </p:nvSpPr>
        <p:spPr>
          <a:xfrm>
            <a:off x="6558927" y="3490247"/>
            <a:ext cx="115937" cy="12244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9D505E-34D6-488C-9B42-D793FF2F5365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5563557" y="2807368"/>
            <a:ext cx="840915" cy="7053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8600FE-7160-4E19-904E-20795488F568}"/>
                  </a:ext>
                </a:extLst>
              </p:cNvPr>
              <p:cNvSpPr txBox="1"/>
              <p:nvPr/>
            </p:nvSpPr>
            <p:spPr>
              <a:xfrm>
                <a:off x="6250405" y="3208472"/>
                <a:ext cx="2957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8600FE-7160-4E19-904E-20795488F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05" y="3208472"/>
                <a:ext cx="295722" cy="276999"/>
              </a:xfrm>
              <a:prstGeom prst="rect">
                <a:avLst/>
              </a:prstGeom>
              <a:blipFill>
                <a:blip r:embed="rId3"/>
                <a:stretch>
                  <a:fillRect l="-20408" r="-408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9760B6ED-49C5-479D-A6E2-9B73F682B471}"/>
              </a:ext>
            </a:extLst>
          </p:cNvPr>
          <p:cNvSpPr/>
          <p:nvPr/>
        </p:nvSpPr>
        <p:spPr>
          <a:xfrm>
            <a:off x="4988214" y="3098800"/>
            <a:ext cx="914400" cy="914400"/>
          </a:xfrm>
          <a:prstGeom prst="arc">
            <a:avLst>
              <a:gd name="adj1" fmla="val 19595009"/>
              <a:gd name="adj2" fmla="val 0"/>
            </a:avLst>
          </a:prstGeom>
          <a:ln w="12700">
            <a:solidFill>
              <a:schemeClr val="accent6">
                <a:lumMod val="7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777CEB-3047-4224-8AAB-ED5C69531205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789828" y="2814585"/>
            <a:ext cx="691750" cy="69812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997288-33BA-41F9-832E-535CDB2355BA}"/>
                  </a:ext>
                </a:extLst>
              </p:cNvPr>
              <p:cNvSpPr txBox="1"/>
              <p:nvPr/>
            </p:nvSpPr>
            <p:spPr>
              <a:xfrm flipH="1">
                <a:off x="4446612" y="2537586"/>
                <a:ext cx="3828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997288-33BA-41F9-832E-535CDB235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46612" y="2537586"/>
                <a:ext cx="382812" cy="276999"/>
              </a:xfrm>
              <a:prstGeom prst="rect">
                <a:avLst/>
              </a:prstGeom>
              <a:blipFill>
                <a:blip r:embed="rId4"/>
                <a:stretch>
                  <a:fillRect l="-1269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12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CB5AE5D-FBF9-4E94-B821-944B1CCD0A27}"/>
              </a:ext>
            </a:extLst>
          </p:cNvPr>
          <p:cNvCxnSpPr>
            <a:cxnSpLocks/>
          </p:cNvCxnSpPr>
          <p:nvPr/>
        </p:nvCxnSpPr>
        <p:spPr>
          <a:xfrm>
            <a:off x="5859498" y="3786671"/>
            <a:ext cx="157676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08AE24-CC58-4D76-A038-4DAB4CED2859}"/>
              </a:ext>
            </a:extLst>
          </p:cNvPr>
          <p:cNvCxnSpPr>
            <a:cxnSpLocks/>
          </p:cNvCxnSpPr>
          <p:nvPr/>
        </p:nvCxnSpPr>
        <p:spPr>
          <a:xfrm flipV="1">
            <a:off x="5816487" y="2030869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DE35899-0725-42FC-8322-637B45AE352F}"/>
              </a:ext>
            </a:extLst>
          </p:cNvPr>
          <p:cNvSpPr txBox="1"/>
          <p:nvPr/>
        </p:nvSpPr>
        <p:spPr>
          <a:xfrm>
            <a:off x="7461747" y="358151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8E0F3-7241-4B5F-8801-1530A659D698}"/>
              </a:ext>
            </a:extLst>
          </p:cNvPr>
          <p:cNvSpPr txBox="1"/>
          <p:nvPr/>
        </p:nvSpPr>
        <p:spPr>
          <a:xfrm>
            <a:off x="5615087" y="16584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C5A293-813C-41A9-A2B3-C88722C5FA11}"/>
              </a:ext>
            </a:extLst>
          </p:cNvPr>
          <p:cNvGrpSpPr/>
          <p:nvPr/>
        </p:nvGrpSpPr>
        <p:grpSpPr>
          <a:xfrm rot="5400000" flipH="1">
            <a:off x="4395122" y="2632694"/>
            <a:ext cx="2784218" cy="1813715"/>
            <a:chOff x="4370271" y="2657923"/>
            <a:chExt cx="2784218" cy="18137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38D39D0-9BE1-453A-A560-BF6D1F8F5CD8}"/>
                </a:ext>
              </a:extLst>
            </p:cNvPr>
            <p:cNvGrpSpPr/>
            <p:nvPr/>
          </p:nvGrpSpPr>
          <p:grpSpPr>
            <a:xfrm>
              <a:off x="4795720" y="2657923"/>
              <a:ext cx="2358769" cy="1813715"/>
              <a:chOff x="4795720" y="2657923"/>
              <a:chExt cx="2358769" cy="1813715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62A2D17-25B1-42D7-AFA9-255480B52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 flipH="1">
                <a:off x="5706205" y="3169936"/>
                <a:ext cx="323116" cy="760518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1323A12D-A0E4-4659-A960-3D33F352D7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908398">
                <a:off x="5889078" y="2063346"/>
                <a:ext cx="650755" cy="1839910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6FA80801-C557-4ACE-B05B-9F051EBBE5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42271">
                <a:off x="5402637" y="2874489"/>
                <a:ext cx="323116" cy="760518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2733BB66-7C7A-4939-A37C-631845B927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8910826">
                <a:off x="5162082" y="2967300"/>
                <a:ext cx="323116" cy="760518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2F9BF828-5A0B-4B7E-BF19-861C97ED76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6200000">
                <a:off x="5014421" y="3200772"/>
                <a:ext cx="323116" cy="760518"/>
              </a:xfrm>
              <a:prstGeom prst="rect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A71CC7A-5DA6-45AC-A6D5-E6498BD4D07F}"/>
                  </a:ext>
                </a:extLst>
              </p:cNvPr>
              <p:cNvGrpSpPr/>
              <p:nvPr/>
            </p:nvGrpSpPr>
            <p:grpSpPr>
              <a:xfrm flipV="1">
                <a:off x="5182160" y="3401743"/>
                <a:ext cx="1972329" cy="1069895"/>
                <a:chOff x="5314482" y="2810323"/>
                <a:chExt cx="1972329" cy="1069895"/>
              </a:xfrm>
            </p:grpSpPr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C9366ABC-1B7B-4D77-A667-808212D21D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rot="2908398">
                  <a:off x="6041478" y="2215746"/>
                  <a:ext cx="650755" cy="1839910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6581E361-D55D-42A4-B143-4B8C0CF254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rot="242271">
                  <a:off x="5555037" y="3026889"/>
                  <a:ext cx="323116" cy="760518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8AC9D53B-44BD-4C39-86A9-CCC7846EBB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rot="18910826">
                  <a:off x="5314482" y="3119700"/>
                  <a:ext cx="323116" cy="760518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833472-6A6D-44C8-9E0A-9EF76AFD48F2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4486208" y="3551471"/>
              <a:ext cx="2072719" cy="9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F99A9DB-25C9-4CDD-A0EE-2D365FD46F14}"/>
                </a:ext>
              </a:extLst>
            </p:cNvPr>
            <p:cNvSpPr/>
            <p:nvPr/>
          </p:nvSpPr>
          <p:spPr>
            <a:xfrm>
              <a:off x="4370271" y="3499307"/>
              <a:ext cx="115937" cy="12244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9558D8E-EB47-4AA6-8BE6-BAF7534B8CD4}"/>
                </a:ext>
              </a:extLst>
            </p:cNvPr>
            <p:cNvSpPr/>
            <p:nvPr/>
          </p:nvSpPr>
          <p:spPr>
            <a:xfrm>
              <a:off x="4917435" y="3497042"/>
              <a:ext cx="115937" cy="12244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36D459E-4F6B-41CE-BD5E-8D67536C6AEC}"/>
                </a:ext>
              </a:extLst>
            </p:cNvPr>
            <p:cNvSpPr/>
            <p:nvPr/>
          </p:nvSpPr>
          <p:spPr>
            <a:xfrm>
              <a:off x="5464599" y="3494777"/>
              <a:ext cx="115937" cy="12244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A7EF0E6-417B-4A7B-BCCD-4C1E323A6B15}"/>
                </a:ext>
              </a:extLst>
            </p:cNvPr>
            <p:cNvSpPr/>
            <p:nvPr/>
          </p:nvSpPr>
          <p:spPr>
            <a:xfrm>
              <a:off x="6011763" y="3492512"/>
              <a:ext cx="115937" cy="12244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FB63A6-6ED3-4B21-93C5-DBC37CC90C40}"/>
                </a:ext>
              </a:extLst>
            </p:cNvPr>
            <p:cNvSpPr/>
            <p:nvPr/>
          </p:nvSpPr>
          <p:spPr>
            <a:xfrm>
              <a:off x="6558927" y="3490247"/>
              <a:ext cx="115937" cy="12244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19D505E-34D6-488C-9B42-D793FF2F5365}"/>
                </a:ext>
              </a:extLst>
            </p:cNvPr>
            <p:cNvCxnSpPr>
              <a:cxnSpLocks/>
              <a:stCxn id="9" idx="7"/>
            </p:cNvCxnSpPr>
            <p:nvPr/>
          </p:nvCxnSpPr>
          <p:spPr>
            <a:xfrm flipV="1">
              <a:off x="5563557" y="2807368"/>
              <a:ext cx="840915" cy="705341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8600FE-7160-4E19-904E-20795488F568}"/>
                  </a:ext>
                </a:extLst>
              </p:cNvPr>
              <p:cNvSpPr txBox="1"/>
              <p:nvPr/>
            </p:nvSpPr>
            <p:spPr>
              <a:xfrm>
                <a:off x="6677477" y="3318659"/>
                <a:ext cx="2957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8600FE-7160-4E19-904E-20795488F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477" y="3318659"/>
                <a:ext cx="295722" cy="276999"/>
              </a:xfrm>
              <a:prstGeom prst="rect">
                <a:avLst/>
              </a:prstGeom>
              <a:blipFill>
                <a:blip r:embed="rId3"/>
                <a:stretch>
                  <a:fillRect l="-1428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777CEB-3047-4224-8AAB-ED5C69531205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5839303" y="3820354"/>
            <a:ext cx="759149" cy="76063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997288-33BA-41F9-832E-535CDB2355BA}"/>
                  </a:ext>
                </a:extLst>
              </p:cNvPr>
              <p:cNvSpPr txBox="1"/>
              <p:nvPr/>
            </p:nvSpPr>
            <p:spPr>
              <a:xfrm flipH="1">
                <a:off x="6590387" y="4559857"/>
                <a:ext cx="3828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997288-33BA-41F9-832E-535CDB235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90387" y="4559857"/>
                <a:ext cx="382812" cy="276999"/>
              </a:xfrm>
              <a:prstGeom prst="rect">
                <a:avLst/>
              </a:prstGeom>
              <a:blipFill>
                <a:blip r:embed="rId4"/>
                <a:stretch>
                  <a:fillRect l="-1269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>
            <a:extLst>
              <a:ext uri="{FF2B5EF4-FFF2-40B4-BE49-F238E27FC236}">
                <a16:creationId xmlns:a16="http://schemas.microsoft.com/office/drawing/2014/main" id="{2DF8B7FC-39D0-4640-8C5D-4A990961B5AA}"/>
              </a:ext>
            </a:extLst>
          </p:cNvPr>
          <p:cNvSpPr/>
          <p:nvPr/>
        </p:nvSpPr>
        <p:spPr>
          <a:xfrm>
            <a:off x="5039355" y="3075986"/>
            <a:ext cx="1626699" cy="1406756"/>
          </a:xfrm>
          <a:prstGeom prst="arc">
            <a:avLst>
              <a:gd name="adj1" fmla="val 18385164"/>
              <a:gd name="adj2" fmla="val 0"/>
            </a:avLst>
          </a:prstGeom>
          <a:ln w="12700">
            <a:solidFill>
              <a:schemeClr val="accent6">
                <a:lumMod val="75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9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E715DCE8-4FE9-4C64-9994-71F91768EB7E}"/>
              </a:ext>
            </a:extLst>
          </p:cNvPr>
          <p:cNvGrpSpPr/>
          <p:nvPr/>
        </p:nvGrpSpPr>
        <p:grpSpPr>
          <a:xfrm rot="13608613" flipV="1">
            <a:off x="5664504" y="1926339"/>
            <a:ext cx="862993" cy="3005323"/>
            <a:chOff x="5730258" y="1926338"/>
            <a:chExt cx="862993" cy="300532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C93164B-4FC0-43BA-849E-E54B7E7AD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4771" y="3669366"/>
              <a:ext cx="644903" cy="6187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4747F0D-4192-4A0F-92FE-4090B9198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4769" y="3124780"/>
              <a:ext cx="644903" cy="6187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A90643F-1226-424A-A4AA-EF937AB70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4767" y="2580194"/>
              <a:ext cx="644903" cy="6187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F6AA4F5-4874-47B3-867F-28F57918B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4765" y="2035608"/>
              <a:ext cx="644903" cy="6187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7DE0720-C549-484B-89DF-305E4A1BC20D}"/>
                </a:ext>
              </a:extLst>
            </p:cNvPr>
            <p:cNvCxnSpPr>
              <a:cxnSpLocks/>
              <a:stCxn id="83" idx="7"/>
              <a:endCxn id="95" idx="3"/>
            </p:cNvCxnSpPr>
            <p:nvPr/>
          </p:nvCxnSpPr>
          <p:spPr>
            <a:xfrm flipV="1">
              <a:off x="5834773" y="4213952"/>
              <a:ext cx="644903" cy="6187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070B55F-B6C4-4F22-9168-47268AE01FEF}"/>
                </a:ext>
              </a:extLst>
            </p:cNvPr>
            <p:cNvCxnSpPr>
              <a:cxnSpLocks/>
              <a:stCxn id="83" idx="6"/>
              <a:endCxn id="87" idx="2"/>
            </p:cNvCxnSpPr>
            <p:nvPr/>
          </p:nvCxnSpPr>
          <p:spPr>
            <a:xfrm rot="5400000" flipH="1" flipV="1">
              <a:off x="4759651" y="3774834"/>
              <a:ext cx="2072719" cy="9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FC5E61C-FC43-417F-8857-7E6250FD91A2}"/>
                </a:ext>
              </a:extLst>
            </p:cNvPr>
            <p:cNvSpPr/>
            <p:nvPr/>
          </p:nvSpPr>
          <p:spPr>
            <a:xfrm rot="5400000" flipH="1">
              <a:off x="5733513" y="4812469"/>
              <a:ext cx="115937" cy="12244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98991D9-CB12-4AFB-99AC-48198AA43BF1}"/>
                </a:ext>
              </a:extLst>
            </p:cNvPr>
            <p:cNvSpPr/>
            <p:nvPr/>
          </p:nvSpPr>
          <p:spPr>
            <a:xfrm rot="5400000" flipH="1">
              <a:off x="5735778" y="4265305"/>
              <a:ext cx="115937" cy="12244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C967C64-A6A0-4626-A85D-EA90EF8172BE}"/>
                </a:ext>
              </a:extLst>
            </p:cNvPr>
            <p:cNvSpPr/>
            <p:nvPr/>
          </p:nvSpPr>
          <p:spPr>
            <a:xfrm rot="5400000" flipH="1">
              <a:off x="5738043" y="3718141"/>
              <a:ext cx="115937" cy="12244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29627E2-28E7-4043-BAC3-B5F30601C7A6}"/>
                </a:ext>
              </a:extLst>
            </p:cNvPr>
            <p:cNvSpPr/>
            <p:nvPr/>
          </p:nvSpPr>
          <p:spPr>
            <a:xfrm rot="5400000" flipH="1">
              <a:off x="5740308" y="3170977"/>
              <a:ext cx="115937" cy="12244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18149E7-22E7-466F-8D70-461E2DF32D6B}"/>
                </a:ext>
              </a:extLst>
            </p:cNvPr>
            <p:cNvSpPr/>
            <p:nvPr/>
          </p:nvSpPr>
          <p:spPr>
            <a:xfrm rot="5400000" flipH="1">
              <a:off x="5742573" y="2623813"/>
              <a:ext cx="115937" cy="12244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2E73BF0-D5C2-4B54-B816-3C4C409DD9F1}"/>
                </a:ext>
              </a:extLst>
            </p:cNvPr>
            <p:cNvCxnSpPr>
              <a:cxnSpLocks/>
              <a:stCxn id="89" idx="6"/>
              <a:endCxn id="93" idx="2"/>
            </p:cNvCxnSpPr>
            <p:nvPr/>
          </p:nvCxnSpPr>
          <p:spPr>
            <a:xfrm rot="5400000" flipH="1" flipV="1">
              <a:off x="5125394" y="3424469"/>
              <a:ext cx="2072719" cy="9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9156024-6C84-4A3D-8482-7D106C7F0AEF}"/>
                </a:ext>
              </a:extLst>
            </p:cNvPr>
            <p:cNvSpPr/>
            <p:nvPr/>
          </p:nvSpPr>
          <p:spPr>
            <a:xfrm rot="5400000" flipH="1">
              <a:off x="6099256" y="4462104"/>
              <a:ext cx="115937" cy="12244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7050FAD-0E82-41FD-B6C4-7C7CA640CC5C}"/>
                </a:ext>
              </a:extLst>
            </p:cNvPr>
            <p:cNvSpPr/>
            <p:nvPr/>
          </p:nvSpPr>
          <p:spPr>
            <a:xfrm rot="5400000" flipH="1">
              <a:off x="6101521" y="3914940"/>
              <a:ext cx="115937" cy="12244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6459653-D7BE-4E34-8B01-C528D91251D1}"/>
                </a:ext>
              </a:extLst>
            </p:cNvPr>
            <p:cNvSpPr/>
            <p:nvPr/>
          </p:nvSpPr>
          <p:spPr>
            <a:xfrm rot="5400000" flipH="1">
              <a:off x="6103786" y="3367776"/>
              <a:ext cx="115937" cy="12244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B0C076D-BDCF-46C6-81D6-DE18F4FCDBE4}"/>
                </a:ext>
              </a:extLst>
            </p:cNvPr>
            <p:cNvSpPr/>
            <p:nvPr/>
          </p:nvSpPr>
          <p:spPr>
            <a:xfrm rot="5400000" flipH="1">
              <a:off x="6106051" y="2820612"/>
              <a:ext cx="115937" cy="12244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D459439-CCDE-40C3-88EB-14A6F5FE52EC}"/>
                </a:ext>
              </a:extLst>
            </p:cNvPr>
            <p:cNvSpPr/>
            <p:nvPr/>
          </p:nvSpPr>
          <p:spPr>
            <a:xfrm rot="5400000" flipH="1">
              <a:off x="6108316" y="2273448"/>
              <a:ext cx="115937" cy="12244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594A27C-0E96-42DE-A443-DF8497CC9F46}"/>
                </a:ext>
              </a:extLst>
            </p:cNvPr>
            <p:cNvCxnSpPr>
              <a:cxnSpLocks/>
              <a:stCxn id="95" idx="6"/>
              <a:endCxn id="99" idx="2"/>
            </p:cNvCxnSpPr>
            <p:nvPr/>
          </p:nvCxnSpPr>
          <p:spPr>
            <a:xfrm rot="5400000" flipH="1" flipV="1">
              <a:off x="5491137" y="3074104"/>
              <a:ext cx="2072719" cy="9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B70857E-971F-4EF8-9A48-BB53CCC344E9}"/>
                </a:ext>
              </a:extLst>
            </p:cNvPr>
            <p:cNvSpPr/>
            <p:nvPr/>
          </p:nvSpPr>
          <p:spPr>
            <a:xfrm rot="5400000" flipH="1">
              <a:off x="6464999" y="4111739"/>
              <a:ext cx="115937" cy="12244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B252F3E-F738-41D6-9542-E1209D33AF0B}"/>
                </a:ext>
              </a:extLst>
            </p:cNvPr>
            <p:cNvSpPr/>
            <p:nvPr/>
          </p:nvSpPr>
          <p:spPr>
            <a:xfrm rot="5400000" flipH="1">
              <a:off x="6467264" y="3564575"/>
              <a:ext cx="115937" cy="12244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659AB36-5C4E-4A6B-9AA5-D34E2F6E4531}"/>
                </a:ext>
              </a:extLst>
            </p:cNvPr>
            <p:cNvSpPr/>
            <p:nvPr/>
          </p:nvSpPr>
          <p:spPr>
            <a:xfrm rot="5400000" flipH="1">
              <a:off x="6469529" y="3017411"/>
              <a:ext cx="115937" cy="12244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21D9D6F-6902-44E1-9347-ACAEC7509E18}"/>
                </a:ext>
              </a:extLst>
            </p:cNvPr>
            <p:cNvSpPr/>
            <p:nvPr/>
          </p:nvSpPr>
          <p:spPr>
            <a:xfrm rot="5400000" flipH="1">
              <a:off x="6471794" y="2470247"/>
              <a:ext cx="115937" cy="12244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B43A4CD-2F01-47CC-A04E-F1F131F358BC}"/>
                </a:ext>
              </a:extLst>
            </p:cNvPr>
            <p:cNvSpPr/>
            <p:nvPr/>
          </p:nvSpPr>
          <p:spPr>
            <a:xfrm rot="5400000" flipH="1">
              <a:off x="6474059" y="1923083"/>
              <a:ext cx="115937" cy="12244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EDA649F-429A-4F32-9C03-4AADB795800C}"/>
              </a:ext>
            </a:extLst>
          </p:cNvPr>
          <p:cNvCxnSpPr>
            <a:cxnSpLocks/>
          </p:cNvCxnSpPr>
          <p:nvPr/>
        </p:nvCxnSpPr>
        <p:spPr>
          <a:xfrm>
            <a:off x="6141329" y="3421614"/>
            <a:ext cx="157676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142AA7-13E8-40B3-9D26-3DB3567E0A9D}"/>
              </a:ext>
            </a:extLst>
          </p:cNvPr>
          <p:cNvCxnSpPr>
            <a:cxnSpLocks/>
          </p:cNvCxnSpPr>
          <p:nvPr/>
        </p:nvCxnSpPr>
        <p:spPr>
          <a:xfrm flipV="1">
            <a:off x="6077149" y="2388769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946B383-37A2-46A0-A58F-5521E24EE7B7}"/>
              </a:ext>
            </a:extLst>
          </p:cNvPr>
          <p:cNvSpPr txBox="1"/>
          <p:nvPr/>
        </p:nvSpPr>
        <p:spPr>
          <a:xfrm>
            <a:off x="7743578" y="321645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north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06CE194-01A4-4EFF-A5F5-A6D27AF01183}"/>
              </a:ext>
            </a:extLst>
          </p:cNvPr>
          <p:cNvSpPr txBox="1"/>
          <p:nvPr/>
        </p:nvSpPr>
        <p:spPr>
          <a:xfrm>
            <a:off x="5875749" y="20163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5C86257-FE5D-46C4-9E8C-D0DFC7801C68}"/>
              </a:ext>
            </a:extLst>
          </p:cNvPr>
          <p:cNvCxnSpPr>
            <a:cxnSpLocks/>
          </p:cNvCxnSpPr>
          <p:nvPr/>
        </p:nvCxnSpPr>
        <p:spPr>
          <a:xfrm flipV="1">
            <a:off x="6132176" y="2524525"/>
            <a:ext cx="1532578" cy="86270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86A16DF-B62C-4927-991F-F87CA30D7C5A}"/>
              </a:ext>
            </a:extLst>
          </p:cNvPr>
          <p:cNvCxnSpPr>
            <a:cxnSpLocks/>
          </p:cNvCxnSpPr>
          <p:nvPr/>
        </p:nvCxnSpPr>
        <p:spPr>
          <a:xfrm flipH="1">
            <a:off x="5805055" y="4114616"/>
            <a:ext cx="302960" cy="3129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2AB7791-3A9B-4488-A1C4-E3303A4115AF}"/>
              </a:ext>
            </a:extLst>
          </p:cNvPr>
          <p:cNvSpPr txBox="1"/>
          <p:nvPr/>
        </p:nvSpPr>
        <p:spPr>
          <a:xfrm>
            <a:off x="5932948" y="4159067"/>
            <a:ext cx="57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east</a:t>
            </a:r>
          </a:p>
        </p:txBody>
      </p:sp>
    </p:spTree>
    <p:extLst>
      <p:ext uri="{BB962C8B-B14F-4D97-AF65-F5344CB8AC3E}">
        <p14:creationId xmlns:p14="http://schemas.microsoft.com/office/powerpoint/2010/main" val="222308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Reilly</dc:creator>
  <cp:lastModifiedBy>Jameson J. Collins</cp:lastModifiedBy>
  <cp:revision>21</cp:revision>
  <dcterms:created xsi:type="dcterms:W3CDTF">2018-09-25T18:14:23Z</dcterms:created>
  <dcterms:modified xsi:type="dcterms:W3CDTF">2018-09-26T11:19:25Z</dcterms:modified>
</cp:coreProperties>
</file>