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4" r:id="rId9"/>
    <p:sldId id="262" r:id="rId10"/>
    <p:sldId id="261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317E-302D-49BE-AFED-88564D12DCF2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5751-A000-4CBF-8AA3-C99EDF887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Deploy twisted-based win32 services with </a:t>
            </a:r>
            <a:r>
              <a:rPr lang="en-GB" dirty="0" err="1" smtClean="0"/>
              <a:t>bdist_msi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Braudel </a:t>
            </a:r>
            <a:r>
              <a:rPr lang="en-GB" dirty="0" err="1" smtClean="0"/>
              <a:t>Maqueira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Patch </a:t>
            </a:r>
            <a:r>
              <a:rPr lang="en-GB" dirty="0" err="1" smtClean="0"/>
              <a:t>bdist_msi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4676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package &amp; 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664" y="1403484"/>
            <a:ext cx="592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python setup.py </a:t>
            </a:r>
            <a:r>
              <a:rPr lang="en-US" dirty="0" err="1" smtClean="0"/>
              <a:t>bdist_msi</a:t>
            </a:r>
            <a:r>
              <a:rPr lang="en-US" dirty="0" smtClean="0"/>
              <a:t> </a:t>
            </a:r>
            <a:r>
              <a:rPr lang="en-US" b="1" dirty="0" smtClean="0"/>
              <a:t>--install-script=proclist_service.py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56973" y="2123564"/>
            <a:ext cx="5877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to \dist and double click on sample_service-0.0.win32.msi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702" y="2926685"/>
            <a:ext cx="6709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to Start &gt; Settings &gt; Control Panel &gt; Administrative Tools &gt; Services</a:t>
            </a:r>
          </a:p>
          <a:p>
            <a:r>
              <a:rPr lang="en-US" dirty="0" smtClean="0"/>
              <a:t> right click on “Sample Process List Service” -&gt; “Start”</a:t>
            </a:r>
            <a:endParaRPr lang="en-US" dirty="0"/>
          </a:p>
        </p:txBody>
      </p:sp>
      <p:pic>
        <p:nvPicPr>
          <p:cNvPr id="7" name="Picture 6" descr="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573016"/>
            <a:ext cx="6192688" cy="3027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06376"/>
            <a:ext cx="7372766" cy="135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package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500878" cy="50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</a:t>
            </a:r>
            <a:r>
              <a:rPr lang="en-GB" dirty="0" err="1" smtClean="0"/>
              <a:t>xmlrpc</a:t>
            </a:r>
            <a:r>
              <a:rPr lang="en-GB" dirty="0" smtClean="0"/>
              <a:t> resource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342" y="1245736"/>
            <a:ext cx="4694106" cy="3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693" y="1595461"/>
            <a:ext cx="5583038" cy="488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service script   I/II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5214" y="1652364"/>
            <a:ext cx="7065218" cy="501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228184" y="4005064"/>
            <a:ext cx="2736304" cy="648072"/>
          </a:xfrm>
          <a:prstGeom prst="wedgeRoundRectCallout">
            <a:avLst>
              <a:gd name="adj1" fmla="val -73342"/>
              <a:gd name="adj2" fmla="val 118372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Can’t install handlers from non-main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5517232"/>
            <a:ext cx="3312368" cy="432048"/>
          </a:xfrm>
          <a:prstGeom prst="wedgeRoundRectCallout">
            <a:avLst>
              <a:gd name="adj1" fmla="val -77963"/>
              <a:gd name="adj2" fmla="val 6235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Notify shutdown in progress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service script   II/II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47282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this point we could call:</a:t>
            </a:r>
          </a:p>
          <a:p>
            <a:endParaRPr lang="en-US" sz="2400" dirty="0" smtClean="0"/>
          </a:p>
          <a:p>
            <a:r>
              <a:rPr lang="en-GB" sz="2400" dirty="0" smtClean="0"/>
              <a:t>	proclist_service.py install</a:t>
            </a:r>
          </a:p>
          <a:p>
            <a:r>
              <a:rPr lang="en-GB" sz="2400" dirty="0" smtClean="0"/>
              <a:t>	proclist_service.py start/stop</a:t>
            </a:r>
          </a:p>
          <a:p>
            <a:r>
              <a:rPr lang="en-GB" sz="2400" dirty="0" smtClean="0"/>
              <a:t>	proclist_service.py remove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service script   II/II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48142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Starting with Python 2.3, a post-installation script can be specified </a:t>
            </a:r>
          </a:p>
          <a:p>
            <a:r>
              <a:rPr lang="en-US" sz="2400" dirty="0" smtClean="0"/>
              <a:t>with the </a:t>
            </a:r>
            <a:r>
              <a:rPr lang="en-US" sz="2400" b="1" i="1" dirty="0" smtClean="0"/>
              <a:t>--install-script</a:t>
            </a:r>
            <a:r>
              <a:rPr lang="en-US" sz="2400" b="1" dirty="0" smtClean="0"/>
              <a:t> </a:t>
            </a:r>
            <a:r>
              <a:rPr lang="en-US" sz="2400" dirty="0" smtClean="0"/>
              <a:t>option….</a:t>
            </a:r>
          </a:p>
          <a:p>
            <a:endParaRPr lang="en-US" sz="2400" dirty="0" smtClean="0"/>
          </a:p>
          <a:p>
            <a:r>
              <a:rPr lang="en-US" sz="2400" dirty="0" smtClean="0"/>
              <a:t> This script will be run </a:t>
            </a:r>
            <a:r>
              <a:rPr lang="en-US" sz="2400" b="1" dirty="0" smtClean="0"/>
              <a:t>at installation </a:t>
            </a:r>
            <a:r>
              <a:rPr lang="en-US" sz="2400" dirty="0" smtClean="0"/>
              <a:t>time on the target system </a:t>
            </a:r>
          </a:p>
          <a:p>
            <a:r>
              <a:rPr lang="en-US" sz="2400" dirty="0" smtClean="0"/>
              <a:t>after all the files have been copied, </a:t>
            </a:r>
            <a:r>
              <a:rPr lang="en-US" sz="2400" b="1" dirty="0" smtClean="0"/>
              <a:t>with </a:t>
            </a:r>
            <a:r>
              <a:rPr lang="en-US" sz="2400" b="1" dirty="0" err="1" smtClean="0"/>
              <a:t>argv</a:t>
            </a:r>
            <a:r>
              <a:rPr lang="en-US" sz="2400" b="1" dirty="0" smtClean="0"/>
              <a:t>[1] set to </a:t>
            </a:r>
            <a:r>
              <a:rPr lang="en-US" sz="2400" b="1" i="1" dirty="0" smtClean="0"/>
              <a:t>-install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and again </a:t>
            </a:r>
            <a:r>
              <a:rPr lang="en-US" sz="2400" b="1" dirty="0" smtClean="0"/>
              <a:t>at </a:t>
            </a:r>
            <a:r>
              <a:rPr lang="en-US" sz="2400" b="1" dirty="0" err="1" smtClean="0"/>
              <a:t>uninstallation</a:t>
            </a:r>
            <a:r>
              <a:rPr lang="en-US" sz="2400" b="1" dirty="0" smtClean="0"/>
              <a:t> </a:t>
            </a:r>
            <a:r>
              <a:rPr lang="en-US" sz="2400" dirty="0" smtClean="0"/>
              <a:t>time before the files are removed </a:t>
            </a:r>
          </a:p>
          <a:p>
            <a:r>
              <a:rPr lang="en-US" sz="2400" dirty="0" smtClean="0"/>
              <a:t>with </a:t>
            </a:r>
            <a:r>
              <a:rPr lang="en-US" sz="2400" b="1" dirty="0" err="1" smtClean="0"/>
              <a:t>argv</a:t>
            </a:r>
            <a:r>
              <a:rPr lang="en-US" sz="2400" b="1" dirty="0" smtClean="0"/>
              <a:t>[1] set to </a:t>
            </a:r>
            <a:r>
              <a:rPr lang="en-US" sz="2400" b="1" i="1" dirty="0" smtClean="0"/>
              <a:t>-remove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service script   II/II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29333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024" y="1753560"/>
            <a:ext cx="7187632" cy="43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setup.py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657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267744" y="5301208"/>
            <a:ext cx="2664296" cy="648072"/>
          </a:xfrm>
          <a:prstGeom prst="roundRect">
            <a:avLst/>
          </a:prstGeom>
          <a:noFill/>
          <a:ln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Patch </a:t>
            </a:r>
            <a:r>
              <a:rPr lang="en-GB" dirty="0" err="1" smtClean="0"/>
              <a:t>bdist_msi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760" y="2564904"/>
            <a:ext cx="350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http://bugs.python.org/issue15797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7034" y="3244334"/>
            <a:ext cx="442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http://bugs.python.org/file27033/patch1.diff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174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Deploy twisted-based win32 services with bdist_msi</vt:lpstr>
      <vt:lpstr>Create package</vt:lpstr>
      <vt:lpstr>Create the xmlrpc resource</vt:lpstr>
      <vt:lpstr>Create the service script   I/II</vt:lpstr>
      <vt:lpstr>Create the service script   II/II</vt:lpstr>
      <vt:lpstr>Create the service script   II/II</vt:lpstr>
      <vt:lpstr>Create the service script   II/II</vt:lpstr>
      <vt:lpstr>Edit setup.py</vt:lpstr>
      <vt:lpstr>Patch bdist_msi</vt:lpstr>
      <vt:lpstr>Patch bdist_msi</vt:lpstr>
      <vt:lpstr>Build package &amp; install</vt:lpstr>
      <vt:lpstr>Use it</vt:lpstr>
    </vt:vector>
  </TitlesOfParts>
  <Company>CSR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twisted-based win32 services with bdist_msi</dc:title>
  <dc:creator>bm10</dc:creator>
  <cp:lastModifiedBy>bm10</cp:lastModifiedBy>
  <cp:revision>19</cp:revision>
  <dcterms:created xsi:type="dcterms:W3CDTF">2012-09-03T10:48:23Z</dcterms:created>
  <dcterms:modified xsi:type="dcterms:W3CDTF">2013-01-08T11:25:17Z</dcterms:modified>
</cp:coreProperties>
</file>