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5" r:id="rId9"/>
    <p:sldId id="259" r:id="rId10"/>
    <p:sldId id="261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876F-2AA8-7D4B-AE71-0EC56EC1FBC7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0EC-E0D9-1144-93DF-1C767FBD5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79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876F-2AA8-7D4B-AE71-0EC56EC1FBC7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0EC-E0D9-1144-93DF-1C767FBD5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72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876F-2AA8-7D4B-AE71-0EC56EC1FBC7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0EC-E0D9-1144-93DF-1C767FBD5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11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876F-2AA8-7D4B-AE71-0EC56EC1FBC7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0EC-E0D9-1144-93DF-1C767FBD5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29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876F-2AA8-7D4B-AE71-0EC56EC1FBC7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0EC-E0D9-1144-93DF-1C767FBD5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86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876F-2AA8-7D4B-AE71-0EC56EC1FBC7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0EC-E0D9-1144-93DF-1C767FBD5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40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876F-2AA8-7D4B-AE71-0EC56EC1FBC7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0EC-E0D9-1144-93DF-1C767FBD5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04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876F-2AA8-7D4B-AE71-0EC56EC1FBC7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0EC-E0D9-1144-93DF-1C767FBD5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7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876F-2AA8-7D4B-AE71-0EC56EC1FBC7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0EC-E0D9-1144-93DF-1C767FBD5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07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876F-2AA8-7D4B-AE71-0EC56EC1FBC7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0EC-E0D9-1144-93DF-1C767FBD5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46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876F-2AA8-7D4B-AE71-0EC56EC1FBC7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0EC-E0D9-1144-93DF-1C767FBD5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29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6876F-2AA8-7D4B-AE71-0EC56EC1FBC7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E0EC-E0D9-1144-93DF-1C767FBD5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8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art.simpson@springfield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wee</a:t>
            </a:r>
            <a:r>
              <a:rPr lang="de-DE" dirty="0" smtClean="0"/>
              <a:t> </a:t>
            </a:r>
            <a:r>
              <a:rPr lang="de-DE" dirty="0" err="1" smtClean="0"/>
              <a:t>glimpse</a:t>
            </a:r>
            <a:r>
              <a:rPr lang="de-DE" dirty="0" smtClean="0"/>
              <a:t> on </a:t>
            </a:r>
            <a:r>
              <a:rPr lang="de-DE" sz="5400" b="1" dirty="0" err="1" smtClean="0"/>
              <a:t>git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7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9144000" cy="646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New Project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md </a:t>
            </a:r>
            <a:r>
              <a:rPr lang="de-DE" dirty="0" err="1" smtClean="0">
                <a:latin typeface="Courier New"/>
                <a:cs typeface="Courier New"/>
              </a:rPr>
              <a:t>project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c</a:t>
            </a:r>
            <a:r>
              <a:rPr lang="de-DE" dirty="0" smtClean="0">
                <a:latin typeface="Courier New"/>
                <a:cs typeface="Courier New"/>
              </a:rPr>
              <a:t>d </a:t>
            </a:r>
            <a:r>
              <a:rPr lang="de-DE" dirty="0" err="1" smtClean="0">
                <a:latin typeface="Courier New"/>
                <a:cs typeface="Courier New"/>
              </a:rPr>
              <a:t>project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g</a:t>
            </a:r>
            <a:r>
              <a:rPr lang="de-DE" dirty="0" err="1" smtClean="0">
                <a:latin typeface="Courier New"/>
                <a:cs typeface="Courier New"/>
              </a:rPr>
              <a:t>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init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Existing</a:t>
            </a:r>
            <a:r>
              <a:rPr lang="de-DE" dirty="0" smtClean="0"/>
              <a:t> Project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g</a:t>
            </a:r>
            <a:r>
              <a:rPr lang="de-DE" dirty="0" err="1" smtClean="0">
                <a:latin typeface="Courier New"/>
                <a:cs typeface="Courier New"/>
              </a:rPr>
              <a:t>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clone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&lt;</a:t>
            </a:r>
            <a:r>
              <a:rPr lang="de-DE" b="1" dirty="0" err="1" smtClean="0">
                <a:latin typeface="Courier New"/>
                <a:cs typeface="Courier New"/>
              </a:rPr>
              <a:t>url</a:t>
            </a:r>
            <a:r>
              <a:rPr lang="de-DE" b="1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c</a:t>
            </a:r>
            <a:r>
              <a:rPr lang="de-DE" dirty="0" smtClean="0">
                <a:latin typeface="Courier New"/>
                <a:cs typeface="Courier New"/>
              </a:rPr>
              <a:t>d </a:t>
            </a:r>
            <a:r>
              <a:rPr lang="de-DE" dirty="0" err="1" smtClean="0">
                <a:latin typeface="Courier New"/>
                <a:cs typeface="Courier New"/>
              </a:rPr>
              <a:t>project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97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Identifying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Setting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e-mail</a:t>
            </a:r>
            <a:endParaRPr lang="de-DE" dirty="0" smtClean="0"/>
          </a:p>
          <a:p>
            <a:pPr marL="0" indent="0">
              <a:buNone/>
            </a:pPr>
            <a:r>
              <a:rPr lang="de-DE" sz="1800" dirty="0" err="1" smtClean="0">
                <a:latin typeface="Courier New"/>
                <a:cs typeface="Courier New"/>
              </a:rPr>
              <a:t>git</a:t>
            </a:r>
            <a:r>
              <a:rPr lang="de-DE" sz="1800" dirty="0" smtClean="0">
                <a:latin typeface="Courier New"/>
                <a:cs typeface="Courier New"/>
              </a:rPr>
              <a:t> </a:t>
            </a:r>
            <a:r>
              <a:rPr lang="de-DE" sz="1800" dirty="0" err="1" smtClean="0">
                <a:latin typeface="Courier New"/>
                <a:cs typeface="Courier New"/>
              </a:rPr>
              <a:t>config</a:t>
            </a:r>
            <a:r>
              <a:rPr lang="de-DE" sz="1800" dirty="0" smtClean="0">
                <a:latin typeface="Courier New"/>
                <a:cs typeface="Courier New"/>
              </a:rPr>
              <a:t> –-global </a:t>
            </a:r>
            <a:r>
              <a:rPr lang="de-DE" sz="1800" dirty="0" err="1" smtClean="0">
                <a:latin typeface="Courier New"/>
                <a:cs typeface="Courier New"/>
              </a:rPr>
              <a:t>user.name</a:t>
            </a:r>
            <a:r>
              <a:rPr lang="de-DE" sz="1800" dirty="0" smtClean="0">
                <a:latin typeface="Courier New"/>
                <a:cs typeface="Courier New"/>
              </a:rPr>
              <a:t> "</a:t>
            </a:r>
            <a:r>
              <a:rPr lang="de-DE" sz="1800" b="1" dirty="0" smtClean="0">
                <a:latin typeface="Courier New"/>
                <a:cs typeface="Courier New"/>
              </a:rPr>
              <a:t>Bart Simpson</a:t>
            </a:r>
            <a:r>
              <a:rPr lang="de-DE" sz="1800" dirty="0" smtClean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de-DE" sz="1800" dirty="0" err="1" smtClean="0">
                <a:latin typeface="Courier New"/>
                <a:cs typeface="Courier New"/>
              </a:rPr>
              <a:t>git</a:t>
            </a:r>
            <a:r>
              <a:rPr lang="de-DE" sz="1800" dirty="0" smtClean="0">
                <a:latin typeface="Courier New"/>
                <a:cs typeface="Courier New"/>
              </a:rPr>
              <a:t> </a:t>
            </a:r>
            <a:r>
              <a:rPr lang="de-DE" sz="1800" dirty="0" err="1" smtClean="0">
                <a:latin typeface="Courier New"/>
                <a:cs typeface="Courier New"/>
              </a:rPr>
              <a:t>config</a:t>
            </a:r>
            <a:r>
              <a:rPr lang="de-DE" sz="1800" dirty="0" smtClean="0">
                <a:latin typeface="Courier New"/>
                <a:cs typeface="Courier New"/>
              </a:rPr>
              <a:t> –-global </a:t>
            </a:r>
            <a:r>
              <a:rPr lang="de-DE" sz="1800" dirty="0" err="1" smtClean="0">
                <a:latin typeface="Courier New"/>
                <a:cs typeface="Courier New"/>
              </a:rPr>
              <a:t>user.email</a:t>
            </a:r>
            <a:r>
              <a:rPr lang="de-DE" sz="1800" dirty="0" smtClean="0">
                <a:latin typeface="Courier New"/>
                <a:cs typeface="Courier New"/>
              </a:rPr>
              <a:t> </a:t>
            </a:r>
            <a:r>
              <a:rPr lang="de-DE" sz="1800" b="1" dirty="0" err="1" smtClean="0">
                <a:latin typeface="Courier New"/>
                <a:cs typeface="Courier New"/>
                <a:hlinkClick r:id="rId2"/>
              </a:rPr>
              <a:t>bart.simpson@springfield.com</a:t>
            </a:r>
            <a:endParaRPr lang="de-DE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13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Feature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Create a </a:t>
            </a:r>
            <a:r>
              <a:rPr lang="de-DE" dirty="0" err="1" smtClean="0"/>
              <a:t>branch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branch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Ticket01</a:t>
            </a:r>
          </a:p>
          <a:p>
            <a:pPr marL="0" indent="0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checkout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Ticket01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Sh.t</a:t>
            </a:r>
            <a:r>
              <a:rPr lang="de-DE" dirty="0" smtClean="0"/>
              <a:t>, I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on </a:t>
            </a:r>
            <a:r>
              <a:rPr lang="de-DE" b="1" dirty="0" err="1" smtClean="0"/>
              <a:t>master</a:t>
            </a:r>
            <a:endParaRPr lang="de-DE" b="1" dirty="0" smtClean="0"/>
          </a:p>
          <a:p>
            <a:pPr marL="0" indent="0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checkout</a:t>
            </a:r>
            <a:r>
              <a:rPr lang="de-DE" dirty="0" smtClean="0">
                <a:latin typeface="Courier New"/>
                <a:cs typeface="Courier New"/>
              </a:rPr>
              <a:t> –b </a:t>
            </a:r>
            <a:r>
              <a:rPr lang="de-DE" b="1" dirty="0" smtClean="0">
                <a:latin typeface="Courier New"/>
                <a:cs typeface="Courier New"/>
              </a:rPr>
              <a:t>Ticket01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90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Save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Save </a:t>
            </a:r>
            <a:r>
              <a:rPr lang="de-DE" dirty="0" err="1" smtClean="0"/>
              <a:t>locally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add</a:t>
            </a:r>
            <a:r>
              <a:rPr lang="de-DE" dirty="0" smtClean="0">
                <a:latin typeface="Courier New"/>
                <a:cs typeface="Courier New"/>
              </a:rPr>
              <a:t> .</a:t>
            </a:r>
          </a:p>
          <a:p>
            <a:pPr marL="0" indent="0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commit</a:t>
            </a:r>
            <a:r>
              <a:rPr lang="de-DE" dirty="0" smtClean="0">
                <a:latin typeface="Courier New"/>
                <a:cs typeface="Courier New"/>
              </a:rPr>
              <a:t> –</a:t>
            </a:r>
            <a:r>
              <a:rPr lang="de-DE" dirty="0" err="1" smtClean="0">
                <a:latin typeface="Courier New"/>
                <a:cs typeface="Courier New"/>
              </a:rPr>
              <a:t>m"</a:t>
            </a:r>
            <a:r>
              <a:rPr lang="de-DE" b="1" dirty="0" err="1" smtClean="0">
                <a:latin typeface="Courier New"/>
                <a:cs typeface="Courier New"/>
              </a:rPr>
              <a:t>This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is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what</a:t>
            </a:r>
            <a:r>
              <a:rPr lang="de-DE" b="1" dirty="0" smtClean="0">
                <a:latin typeface="Courier New"/>
                <a:cs typeface="Courier New"/>
              </a:rPr>
              <a:t> I </a:t>
            </a:r>
            <a:r>
              <a:rPr lang="de-DE" b="1" dirty="0" err="1" smtClean="0">
                <a:latin typeface="Courier New"/>
                <a:cs typeface="Courier New"/>
              </a:rPr>
              <a:t>did</a:t>
            </a:r>
            <a:r>
              <a:rPr lang="de-DE" dirty="0" smtClean="0">
                <a:latin typeface="Courier New"/>
                <a:cs typeface="Courier New"/>
              </a:rPr>
              <a:t>"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Publish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remote</a:t>
            </a:r>
          </a:p>
          <a:p>
            <a:pPr marL="0" indent="0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push </a:t>
            </a:r>
            <a:r>
              <a:rPr lang="de-DE" b="1" dirty="0" smtClean="0">
                <a:latin typeface="Courier New"/>
                <a:cs typeface="Courier New"/>
              </a:rPr>
              <a:t>Ticket01 Ticket01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16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Update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repro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remote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Pull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update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pull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Pull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fetch</a:t>
            </a:r>
            <a:r>
              <a:rPr lang="de-DE" dirty="0" smtClean="0">
                <a:latin typeface="Courier New"/>
                <a:cs typeface="Courier New"/>
              </a:rPr>
              <a:t> --all</a:t>
            </a:r>
          </a:p>
          <a:p>
            <a:pPr marL="0" indent="0">
              <a:buNone/>
            </a:pPr>
            <a:endParaRPr lang="de-DE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dirty="0" err="1" smtClean="0"/>
              <a:t>What's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status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8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QA'ed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First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on </a:t>
            </a:r>
            <a:r>
              <a:rPr lang="de-DE" b="1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merge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r>
              <a:rPr lang="de-DE" dirty="0" smtClean="0"/>
              <a:t>, </a:t>
            </a:r>
            <a:r>
              <a:rPr lang="de-DE" dirty="0" err="1" smtClean="0"/>
              <a:t>re-build</a:t>
            </a:r>
            <a:r>
              <a:rPr lang="de-DE" dirty="0" smtClean="0"/>
              <a:t>, </a:t>
            </a:r>
            <a:r>
              <a:rPr lang="de-DE" dirty="0" err="1" smtClean="0"/>
              <a:t>re</a:t>
            </a:r>
            <a:r>
              <a:rPr lang="de-DE" dirty="0" smtClean="0"/>
              <a:t>-test etc.</a:t>
            </a:r>
          </a:p>
          <a:p>
            <a:pPr marL="0" indent="0">
              <a:buNone/>
            </a:pP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checkout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master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merge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Ticket01</a:t>
            </a:r>
          </a:p>
          <a:p>
            <a:pPr marL="0" indent="0">
              <a:buNone/>
            </a:pPr>
            <a:endParaRPr lang="de-DE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11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Clean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workplace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branch</a:t>
            </a:r>
            <a:r>
              <a:rPr lang="de-DE" dirty="0" smtClean="0">
                <a:latin typeface="Courier New"/>
                <a:cs typeface="Courier New"/>
              </a:rPr>
              <a:t> –d </a:t>
            </a:r>
            <a:r>
              <a:rPr lang="de-DE" b="1" dirty="0" smtClean="0">
                <a:latin typeface="Courier New"/>
                <a:cs typeface="Courier New"/>
              </a:rPr>
              <a:t>Ticket01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on a </a:t>
            </a:r>
            <a:r>
              <a:rPr lang="de-DE" dirty="0" err="1" smtClean="0"/>
              <a:t>branch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>
                <a:latin typeface="Courier New"/>
                <a:cs typeface="Courier New"/>
              </a:rPr>
              <a:t>git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err="1" smtClean="0">
                <a:latin typeface="Courier New"/>
                <a:cs typeface="Courier New"/>
              </a:rPr>
              <a:t>branch</a:t>
            </a:r>
            <a:r>
              <a:rPr lang="de-DE" dirty="0" smtClean="0">
                <a:latin typeface="Courier New"/>
                <a:cs typeface="Courier New"/>
              </a:rPr>
              <a:t> –D </a:t>
            </a:r>
            <a:r>
              <a:rPr lang="de-DE" b="1" dirty="0" smtClean="0">
                <a:latin typeface="Courier New"/>
                <a:cs typeface="Courier New"/>
              </a:rPr>
              <a:t>Ticket01</a:t>
            </a:r>
          </a:p>
          <a:p>
            <a:pPr marL="0" indent="0">
              <a:buNone/>
            </a:pPr>
            <a:endParaRPr lang="de-DE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88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Reference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Atlassian</a:t>
            </a:r>
            <a:endParaRPr lang="de-DE" dirty="0" smtClean="0"/>
          </a:p>
          <a:p>
            <a:pPr marL="0" indent="0">
              <a:buNone/>
            </a:pPr>
            <a:r>
              <a:rPr lang="de-DE" sz="2400" dirty="0" smtClean="0">
                <a:latin typeface="Courier New"/>
                <a:cs typeface="Courier New"/>
              </a:rPr>
              <a:t>http://</a:t>
            </a:r>
            <a:r>
              <a:rPr lang="de-DE" sz="2400" dirty="0" err="1" smtClean="0">
                <a:latin typeface="Courier New"/>
                <a:cs typeface="Courier New"/>
              </a:rPr>
              <a:t>www.atlassian.com</a:t>
            </a:r>
            <a:r>
              <a:rPr lang="de-DE" sz="2400" dirty="0" smtClean="0">
                <a:latin typeface="Courier New"/>
                <a:cs typeface="Courier New"/>
              </a:rPr>
              <a:t>/</a:t>
            </a:r>
            <a:r>
              <a:rPr lang="de-DE" sz="2400" dirty="0" err="1" smtClean="0">
                <a:latin typeface="Courier New"/>
                <a:cs typeface="Courier New"/>
              </a:rPr>
              <a:t>git</a:t>
            </a:r>
            <a:r>
              <a:rPr lang="de-DE" sz="2400" dirty="0" smtClean="0">
                <a:latin typeface="Courier New"/>
                <a:cs typeface="Courier New"/>
              </a:rPr>
              <a:t>/</a:t>
            </a:r>
            <a:r>
              <a:rPr lang="de-DE" sz="2400" dirty="0" err="1" smtClean="0">
                <a:latin typeface="Courier New"/>
                <a:cs typeface="Courier New"/>
              </a:rPr>
              <a:t>tutorials</a:t>
            </a:r>
            <a:endParaRPr lang="de-DE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Git</a:t>
            </a:r>
            <a:r>
              <a:rPr lang="de-DE" dirty="0" smtClean="0"/>
              <a:t> SCM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http://</a:t>
            </a:r>
            <a:r>
              <a:rPr lang="de-DE" dirty="0" err="1" smtClean="0">
                <a:latin typeface="Courier New"/>
                <a:cs typeface="Courier New"/>
              </a:rPr>
              <a:t>git-scm.com</a:t>
            </a:r>
            <a:r>
              <a:rPr lang="de-DE" dirty="0" smtClean="0">
                <a:latin typeface="Courier New"/>
                <a:cs typeface="Courier New"/>
              </a:rPr>
              <a:t>/</a:t>
            </a:r>
            <a:r>
              <a:rPr lang="de-DE" dirty="0" err="1" smtClean="0">
                <a:latin typeface="Courier New"/>
                <a:cs typeface="Courier New"/>
              </a:rPr>
              <a:t>doc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3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Office-Design</vt:lpstr>
      <vt:lpstr>A wee glimpse on git</vt:lpstr>
      <vt:lpstr>Getting started</vt:lpstr>
      <vt:lpstr>Identifying Yourself</vt:lpstr>
      <vt:lpstr>Start with a new Feature</vt:lpstr>
      <vt:lpstr>Save your changes</vt:lpstr>
      <vt:lpstr>Update my local repro from remote</vt:lpstr>
      <vt:lpstr>Merge your QA'ed changes to master</vt:lpstr>
      <vt:lpstr>Clean up your workplace</vt:lpstr>
      <vt:lpstr>Further Reference</vt:lpstr>
      <vt:lpstr>PowerPoint Presentation</vt:lpstr>
    </vt:vector>
  </TitlesOfParts>
  <Company>klecker.de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wee glimpse on git</dc:title>
  <dc:creator>Hermann Klecker</dc:creator>
  <cp:lastModifiedBy>Hermann Klecker</cp:lastModifiedBy>
  <cp:revision>8</cp:revision>
  <dcterms:created xsi:type="dcterms:W3CDTF">2016-04-07T20:49:21Z</dcterms:created>
  <dcterms:modified xsi:type="dcterms:W3CDTF">2016-04-08T08:46:41Z</dcterms:modified>
</cp:coreProperties>
</file>