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D7115-8D0C-93EC-BA1C-A988141A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CHAT-GPT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8AD447-79D5-7A50-E35A-EFF9C86F3E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MI PAGINA WEB CON CHAT-GPT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1278B-2215-43C7-59D4-2B63B3C005C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MI PAGINA WEB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132593-631F-FF9E-9947-D76F58BC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09" y="2566726"/>
            <a:ext cx="3931920" cy="2559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BC5E39-AB87-98AB-B49A-535E4189B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03" y="2566726"/>
            <a:ext cx="4424045" cy="24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3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7B7C3-64A3-6662-727E-66B769C0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MEJORAS EN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050FEE-D119-35CC-58A5-AABEF248BA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comparación con el primer HTML que introduje, ha realizado varias mejoras en el código HTML y CSS para hacerlo más semántico, accesible y estilizado.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código HTML, ha agregado etiquetas semánticas como &lt;</a:t>
            </a:r>
            <a:r>
              <a:rPr lang="es-E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&gt;, &lt;</a:t>
            </a:r>
            <a:r>
              <a:rPr lang="es-E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</a:t>
            </a: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&gt;, &lt;</a:t>
            </a:r>
            <a:r>
              <a:rPr lang="es-E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&gt;, &lt;</a:t>
            </a:r>
            <a:r>
              <a:rPr lang="es-E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</a:t>
            </a: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y &lt;</a:t>
            </a:r>
            <a:r>
              <a:rPr lang="es-E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footer</a:t>
            </a: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para estructurar el contenido y mejorar la accesibilidad. Además, ha añadido atributos como </a:t>
            </a:r>
            <a:r>
              <a:rPr lang="es-E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</a:t>
            </a: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las imágenes para mejorar la accesibilidad para personas con discapacidad visual. También ha mejorado la legibilidad del código mediante el uso de sangrías y comentarios.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código CSS, ha utilizado selectores de clases para aplicar estilos a diferentes elementos HTML, lo que hace que el código sea más fácil de mantener. También </a:t>
            </a:r>
            <a:r>
              <a:rPr lang="es-E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</a:t>
            </a: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utilizado una metodología de diseño llamada "Mobile </a:t>
            </a:r>
            <a:r>
              <a:rPr lang="es-E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para garantizar que el diseño se adapte a diferentes tamaños de pantalla y dispositivos. Además, he utilizado técnicas de diseño responsivo, como media </a:t>
            </a:r>
            <a:r>
              <a:rPr lang="es-E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unidades de medida relativas, para garantizar que el diseño se vea bien en diferente tamaño.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86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913D5-8E6D-38CF-1E66-0CA92F67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MEJORAS EN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7BA71-A0AB-A19F-DE7E-2B69FAAF4F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i="0" dirty="0">
                <a:effectLst/>
                <a:latin typeface="Söhne"/>
              </a:rPr>
              <a:t>En el CSS no </a:t>
            </a:r>
            <a:r>
              <a:rPr lang="es-ES" i="0" dirty="0" err="1">
                <a:effectLst/>
                <a:latin typeface="Söhne"/>
              </a:rPr>
              <a:t>hA</a:t>
            </a:r>
            <a:r>
              <a:rPr lang="es-ES" i="0" dirty="0">
                <a:effectLst/>
                <a:latin typeface="Söhne"/>
              </a:rPr>
              <a:t> utilizado ningún tipo de posición explícitamente (como "absolute" o "relative"). Sin embargo, </a:t>
            </a:r>
            <a:r>
              <a:rPr lang="es-ES" i="0" dirty="0" err="1">
                <a:effectLst/>
                <a:latin typeface="Söhne"/>
              </a:rPr>
              <a:t>hA</a:t>
            </a:r>
            <a:r>
              <a:rPr lang="es-ES" i="0" dirty="0">
                <a:effectLst/>
                <a:latin typeface="Söhne"/>
              </a:rPr>
              <a:t> utilizado la propiedad "</a:t>
            </a:r>
            <a:r>
              <a:rPr lang="es-ES" i="0" dirty="0" err="1">
                <a:effectLst/>
                <a:latin typeface="Söhne"/>
              </a:rPr>
              <a:t>display</a:t>
            </a:r>
            <a:r>
              <a:rPr lang="es-ES" i="0" dirty="0">
                <a:effectLst/>
                <a:latin typeface="Söhne"/>
              </a:rPr>
              <a:t>" con los valores "</a:t>
            </a:r>
            <a:r>
              <a:rPr lang="es-ES" i="0" dirty="0" err="1">
                <a:effectLst/>
                <a:latin typeface="Söhne"/>
              </a:rPr>
              <a:t>flex</a:t>
            </a:r>
            <a:r>
              <a:rPr lang="es-ES" i="0" dirty="0">
                <a:effectLst/>
                <a:latin typeface="Söhne"/>
              </a:rPr>
              <a:t>" y "</a:t>
            </a:r>
            <a:r>
              <a:rPr lang="es-ES" i="0" dirty="0" err="1">
                <a:effectLst/>
                <a:latin typeface="Söhne"/>
              </a:rPr>
              <a:t>inline-flex</a:t>
            </a:r>
            <a:r>
              <a:rPr lang="es-ES" i="0" dirty="0">
                <a:effectLst/>
                <a:latin typeface="Söhne"/>
              </a:rPr>
              <a:t>" para controlar la distribución de los elementos en la página y la propiedad "position" con el valor "</a:t>
            </a:r>
            <a:r>
              <a:rPr lang="es-ES" i="0" dirty="0" err="1">
                <a:effectLst/>
                <a:latin typeface="Söhne"/>
              </a:rPr>
              <a:t>fixed</a:t>
            </a:r>
            <a:r>
              <a:rPr lang="es-ES" i="0" dirty="0">
                <a:effectLst/>
                <a:latin typeface="Söhne"/>
              </a:rPr>
              <a:t>" para fijar el fondo del encabezado en la parte superior de la página.</a:t>
            </a:r>
          </a:p>
          <a:p>
            <a:r>
              <a:rPr lang="es-ES" dirty="0">
                <a:latin typeface="Söhne"/>
              </a:rPr>
              <a:t>TENGO QUE PEDIRLE EXPLICITAMENTE EL POSICIONAMIENTO ABSOLUTO Y RELATIVO SI QUIERO QUE LO USE.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1509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21</TotalTime>
  <Words>291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Impact</vt:lpstr>
      <vt:lpstr>Söhne</vt:lpstr>
      <vt:lpstr>Evento principal</vt:lpstr>
      <vt:lpstr>CHAT-GPT</vt:lpstr>
      <vt:lpstr>MEJORAS EN HTML</vt:lpstr>
      <vt:lpstr>MEJORAS EN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CHAT-GPT</dc:title>
  <dc:creator>DIANA .</dc:creator>
  <cp:lastModifiedBy>DIANA .</cp:lastModifiedBy>
  <cp:revision>2</cp:revision>
  <dcterms:created xsi:type="dcterms:W3CDTF">2023-03-27T11:56:53Z</dcterms:created>
  <dcterms:modified xsi:type="dcterms:W3CDTF">2023-03-27T12:18:23Z</dcterms:modified>
</cp:coreProperties>
</file>