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55" autoAdjust="0"/>
  </p:normalViewPr>
  <p:slideViewPr>
    <p:cSldViewPr snapToGrid="0" snapToObjects="1">
      <p:cViewPr varScale="1">
        <p:scale>
          <a:sx n="123" d="100"/>
          <a:sy n="123" d="100"/>
        </p:scale>
        <p:origin x="-72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9F4C-F018-CD4B-B643-91FCCB6684CF}" type="datetimeFigureOut">
              <a:rPr lang="en-US" smtClean="0"/>
              <a:t>28/06/14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CDAB-2117-A848-8759-F73E3D0E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54.215.45.80/sens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3886" y="17312"/>
            <a:ext cx="4940114" cy="1102519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IoT</a:t>
            </a:r>
            <a:r>
              <a:rPr lang="en-US" sz="5400" dirty="0" smtClean="0"/>
              <a:t> with </a:t>
            </a:r>
            <a:r>
              <a:rPr lang="en-US" sz="5400" dirty="0" err="1" smtClean="0"/>
              <a:t>Arduino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6149" y="3155536"/>
            <a:ext cx="2378371" cy="1793610"/>
          </a:xfrm>
        </p:spPr>
        <p:txBody>
          <a:bodyPr>
            <a:noAutofit/>
          </a:bodyPr>
          <a:lstStyle/>
          <a:p>
            <a:pPr algn="r"/>
            <a:r>
              <a:rPr lang="en-US" sz="1600" dirty="0" smtClean="0"/>
              <a:t>By:</a:t>
            </a:r>
          </a:p>
          <a:p>
            <a:pPr marL="285750" indent="-285750" algn="r">
              <a:buFontTx/>
              <a:buChar char="-"/>
            </a:pPr>
            <a:r>
              <a:rPr lang="en-US" sz="1600" dirty="0" smtClean="0"/>
              <a:t>Armando Velez</a:t>
            </a:r>
          </a:p>
          <a:p>
            <a:pPr algn="r"/>
            <a:r>
              <a:rPr lang="en-US" sz="1600" dirty="0" smtClean="0"/>
              <a:t>- Eduardo Rodriguez</a:t>
            </a:r>
          </a:p>
          <a:p>
            <a:pPr algn="r"/>
            <a:r>
              <a:rPr lang="en-US" sz="1600" dirty="0" smtClean="0"/>
              <a:t>- </a:t>
            </a:r>
            <a:r>
              <a:rPr lang="en-US" sz="1600" dirty="0" err="1" smtClean="0"/>
              <a:t>Josué</a:t>
            </a:r>
            <a:r>
              <a:rPr lang="en-US" sz="1600" dirty="0" smtClean="0"/>
              <a:t> Sánchez</a:t>
            </a:r>
          </a:p>
          <a:p>
            <a:pPr algn="r"/>
            <a:r>
              <a:rPr lang="en-US" sz="1600" dirty="0" smtClean="0"/>
              <a:t>- Manuel García</a:t>
            </a:r>
          </a:p>
          <a:p>
            <a:pPr algn="r"/>
            <a:r>
              <a:rPr lang="en-US" sz="1600" dirty="0" smtClean="0"/>
              <a:t>- Ricardo Bobadilla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5596" y="3964904"/>
            <a:ext cx="3274205" cy="1060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CPMX5 challenge: Fi-ware </a:t>
            </a:r>
            <a:r>
              <a:rPr lang="en-US" sz="1600" dirty="0" err="1" smtClean="0"/>
              <a:t>hackathon</a:t>
            </a:r>
            <a:endParaRPr lang="en-US" sz="1600" dirty="0" smtClean="0"/>
          </a:p>
          <a:p>
            <a:pPr algn="l"/>
            <a:r>
              <a:rPr lang="en-US" sz="1600" dirty="0" smtClean="0"/>
              <a:t>Zapopan, Jalisco</a:t>
            </a:r>
          </a:p>
          <a:p>
            <a:pPr algn="l"/>
            <a:r>
              <a:rPr lang="en-US" sz="1600" dirty="0" smtClean="0"/>
              <a:t>June 28, 2014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2968" y="1858439"/>
            <a:ext cx="1193290" cy="1051149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813" y="1858439"/>
            <a:ext cx="9372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</a:rPr>
              <a:t>Arduino</a:t>
            </a:r>
            <a:endParaRPr lang="en-US" dirty="0" smtClean="0">
              <a:solidFill>
                <a:srgbClr val="008000"/>
              </a:solidFill>
            </a:endParaRP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Yun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4813" y="2581090"/>
            <a:ext cx="389850" cy="246221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813" y="2581090"/>
            <a:ext cx="389850" cy="24622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ETH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842967" y="982485"/>
            <a:ext cx="540000" cy="540000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020" y="1110929"/>
            <a:ext cx="60785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Sensor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600060" y="1748947"/>
            <a:ext cx="1800883" cy="1248236"/>
          </a:xfrm>
          <a:prstGeom prst="cloud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9231" y="2060848"/>
            <a:ext cx="8852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Fi-ware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Cloud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2225" y="1858439"/>
            <a:ext cx="1193290" cy="1051149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6426" y="2374849"/>
            <a:ext cx="10815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Webpage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26425" y="1926788"/>
            <a:ext cx="1081509" cy="246221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6425" y="1926788"/>
            <a:ext cx="1081509" cy="24622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27605" y="1522486"/>
            <a:ext cx="0" cy="33595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1" idx="2"/>
          </p:cNvCxnSpPr>
          <p:nvPr/>
        </p:nvCxnSpPr>
        <p:spPr>
          <a:xfrm flipV="1">
            <a:off x="2036258" y="2373065"/>
            <a:ext cx="569388" cy="1094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3" idx="1"/>
          </p:cNvCxnSpPr>
          <p:nvPr/>
        </p:nvCxnSpPr>
        <p:spPr>
          <a:xfrm>
            <a:off x="4399442" y="2373065"/>
            <a:ext cx="462783" cy="1094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0"/>
            <a:ext cx="208005" cy="5143500"/>
          </a:xfrm>
          <a:prstGeom prst="rect">
            <a:avLst/>
          </a:prstGeom>
          <a:solidFill>
            <a:srgbClr val="A5CF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7"/>
            <a:ext cx="8229600" cy="6479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8005" cy="5143500"/>
          </a:xfrm>
          <a:prstGeom prst="rect">
            <a:avLst/>
          </a:prstGeom>
          <a:solidFill>
            <a:srgbClr val="A5CF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8993" y="849992"/>
            <a:ext cx="833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C-code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6755" y="849992"/>
            <a:ext cx="788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6321" y="860941"/>
            <a:ext cx="11400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Bash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1295" y="1273309"/>
            <a:ext cx="136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sonar data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8479" y="1581086"/>
            <a:ext cx="1532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Wait for HTTP-200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39587" y="1318589"/>
            <a:ext cx="2130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sonar data (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file)</a:t>
            </a:r>
          </a:p>
          <a:p>
            <a:r>
              <a:rPr lang="en-US" sz="1400" dirty="0" smtClean="0"/>
              <a:t>POST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 (lib-curl)</a:t>
            </a:r>
          </a:p>
          <a:p>
            <a:r>
              <a:rPr lang="en-US" sz="1400" dirty="0" smtClean="0"/>
              <a:t>Read HTTP response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005" y="813092"/>
            <a:ext cx="544740" cy="467999"/>
            <a:chOff x="908653" y="1587678"/>
            <a:chExt cx="544740" cy="467999"/>
          </a:xfrm>
        </p:grpSpPr>
        <p:sp>
          <p:nvSpPr>
            <p:cNvPr id="8" name="TextBox 7"/>
            <p:cNvSpPr txBox="1"/>
            <p:nvPr/>
          </p:nvSpPr>
          <p:spPr>
            <a:xfrm>
              <a:off x="908653" y="1675265"/>
              <a:ext cx="544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Sonar</a:t>
              </a:r>
              <a:endParaRPr lang="en-US" sz="1400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952443" y="1587678"/>
              <a:ext cx="460395" cy="467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94762" y="1230273"/>
            <a:ext cx="306533" cy="718728"/>
            <a:chOff x="1094762" y="1230273"/>
            <a:chExt cx="306533" cy="71872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01295" y="1230273"/>
              <a:ext cx="0" cy="7187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1094762" y="1434377"/>
              <a:ext cx="295586" cy="492725"/>
            </a:xfrm>
            <a:custGeom>
              <a:avLst/>
              <a:gdLst>
                <a:gd name="connsiteX0" fmla="*/ 503596 w 503596"/>
                <a:gd name="connsiteY0" fmla="*/ 492725 h 492725"/>
                <a:gd name="connsiteX1" fmla="*/ 5 w 503596"/>
                <a:gd name="connsiteY1" fmla="*/ 229938 h 492725"/>
                <a:gd name="connsiteX2" fmla="*/ 492648 w 503596"/>
                <a:gd name="connsiteY2" fmla="*/ 0 h 49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596" h="492725">
                  <a:moveTo>
                    <a:pt x="503596" y="492725"/>
                  </a:moveTo>
                  <a:cubicBezTo>
                    <a:pt x="252713" y="402392"/>
                    <a:pt x="1830" y="312059"/>
                    <a:pt x="5" y="229938"/>
                  </a:cubicBezTo>
                  <a:cubicBezTo>
                    <a:pt x="-1820" y="147817"/>
                    <a:pt x="417839" y="20074"/>
                    <a:pt x="492648" y="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33054" y="1219324"/>
            <a:ext cx="306533" cy="718728"/>
            <a:chOff x="1094762" y="1230273"/>
            <a:chExt cx="306533" cy="71872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401295" y="1230273"/>
              <a:ext cx="0" cy="7187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1094762" y="1434377"/>
              <a:ext cx="295586" cy="492725"/>
            </a:xfrm>
            <a:custGeom>
              <a:avLst/>
              <a:gdLst>
                <a:gd name="connsiteX0" fmla="*/ 503596 w 503596"/>
                <a:gd name="connsiteY0" fmla="*/ 492725 h 492725"/>
                <a:gd name="connsiteX1" fmla="*/ 5 w 503596"/>
                <a:gd name="connsiteY1" fmla="*/ 229938 h 492725"/>
                <a:gd name="connsiteX2" fmla="*/ 492648 w 503596"/>
                <a:gd name="connsiteY2" fmla="*/ 0 h 49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596" h="492725">
                  <a:moveTo>
                    <a:pt x="503596" y="492725"/>
                  </a:moveTo>
                  <a:cubicBezTo>
                    <a:pt x="252713" y="402392"/>
                    <a:pt x="1830" y="312059"/>
                    <a:pt x="5" y="229938"/>
                  </a:cubicBezTo>
                  <a:cubicBezTo>
                    <a:pt x="-1820" y="147817"/>
                    <a:pt x="417839" y="20074"/>
                    <a:pt x="492648" y="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8" idx="3"/>
            <a:endCxn id="5" idx="1"/>
          </p:cNvCxnSpPr>
          <p:nvPr/>
        </p:nvCxnSpPr>
        <p:spPr>
          <a:xfrm flipV="1">
            <a:off x="752745" y="1034658"/>
            <a:ext cx="516248" cy="4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2102875" y="1034658"/>
            <a:ext cx="102388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1"/>
          </p:cNvCxnSpPr>
          <p:nvPr/>
        </p:nvCxnSpPr>
        <p:spPr>
          <a:xfrm>
            <a:off x="3915215" y="1034658"/>
            <a:ext cx="771106" cy="109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8015" y="2964333"/>
            <a:ext cx="1193290" cy="1051149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2216" y="3480743"/>
            <a:ext cx="10815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2215" y="3032682"/>
            <a:ext cx="1081509" cy="246221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215" y="3032682"/>
            <a:ext cx="1081509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328" y="4123562"/>
            <a:ext cx="192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(rest request)</a:t>
            </a:r>
          </a:p>
          <a:p>
            <a:r>
              <a:rPr lang="en-US" sz="1400" dirty="0" err="1" smtClean="0"/>
              <a:t>Json</a:t>
            </a:r>
            <a:r>
              <a:rPr lang="en-US" sz="1400" dirty="0" smtClean="0"/>
              <a:t> parsing</a:t>
            </a:r>
          </a:p>
          <a:p>
            <a:r>
              <a:rPr lang="en-US" sz="1400" dirty="0" smtClean="0"/>
              <a:t>Data display (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51795" y="4024297"/>
            <a:ext cx="306533" cy="718728"/>
            <a:chOff x="1094762" y="1230273"/>
            <a:chExt cx="306533" cy="71872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401295" y="1230273"/>
              <a:ext cx="0" cy="7187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1094762" y="1434377"/>
              <a:ext cx="295586" cy="492725"/>
            </a:xfrm>
            <a:custGeom>
              <a:avLst/>
              <a:gdLst>
                <a:gd name="connsiteX0" fmla="*/ 503596 w 503596"/>
                <a:gd name="connsiteY0" fmla="*/ 492725 h 492725"/>
                <a:gd name="connsiteX1" fmla="*/ 5 w 503596"/>
                <a:gd name="connsiteY1" fmla="*/ 229938 h 492725"/>
                <a:gd name="connsiteX2" fmla="*/ 492648 w 503596"/>
                <a:gd name="connsiteY2" fmla="*/ 0 h 49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596" h="492725">
                  <a:moveTo>
                    <a:pt x="503596" y="492725"/>
                  </a:moveTo>
                  <a:cubicBezTo>
                    <a:pt x="252713" y="402392"/>
                    <a:pt x="1830" y="312059"/>
                    <a:pt x="5" y="229938"/>
                  </a:cubicBezTo>
                  <a:cubicBezTo>
                    <a:pt x="-1820" y="147817"/>
                    <a:pt x="417839" y="20074"/>
                    <a:pt x="492648" y="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05182" y="3017922"/>
            <a:ext cx="2307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Orion_Context_Broker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71995" y="3345810"/>
            <a:ext cx="1006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webservice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607" y="2823133"/>
            <a:ext cx="424223" cy="38957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722212" y="4308293"/>
            <a:ext cx="1106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31058" y="463353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webserver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05182" y="2699478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IP: 130.206.82.44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6524" y="3989567"/>
            <a:ext cx="1366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IP: </a:t>
            </a:r>
            <a:r>
              <a:rPr lang="en-US" sz="1400" dirty="0" smtClean="0"/>
              <a:t>54.215.45.80</a:t>
            </a:r>
            <a:endParaRPr lang="en-US" sz="1400" dirty="0"/>
          </a:p>
        </p:txBody>
      </p:sp>
      <p:sp>
        <p:nvSpPr>
          <p:cNvPr id="50" name="Cloud 49"/>
          <p:cNvSpPr/>
          <p:nvPr/>
        </p:nvSpPr>
        <p:spPr>
          <a:xfrm>
            <a:off x="5058540" y="2393801"/>
            <a:ext cx="4000479" cy="1664321"/>
          </a:xfrm>
          <a:prstGeom prst="clou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3126755" y="3817229"/>
            <a:ext cx="2226631" cy="1317562"/>
          </a:xfrm>
          <a:prstGeom prst="clou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46" idx="3"/>
          </p:cNvCxnSpPr>
          <p:nvPr/>
        </p:nvCxnSpPr>
        <p:spPr>
          <a:xfrm flipH="1">
            <a:off x="4828640" y="3387255"/>
            <a:ext cx="1181605" cy="11057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5" idx="1"/>
          </p:cNvCxnSpPr>
          <p:nvPr/>
        </p:nvCxnSpPr>
        <p:spPr>
          <a:xfrm flipV="1">
            <a:off x="7912650" y="3017922"/>
            <a:ext cx="267957" cy="18384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1641661" y="3480743"/>
            <a:ext cx="1485095" cy="642820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086" y="1714070"/>
            <a:ext cx="165197" cy="679731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97248" y="1306571"/>
            <a:ext cx="140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Yum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8005" y="667846"/>
            <a:ext cx="8478795" cy="14799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  <p:bldP spid="35" grpId="0" animBg="1"/>
      <p:bldP spid="36" grpId="0"/>
      <p:bldP spid="37" grpId="0" animBg="1"/>
      <p:bldP spid="38" grpId="0" animBg="1"/>
      <p:bldP spid="39" grpId="0"/>
      <p:bldP spid="43" grpId="0" animBg="1"/>
      <p:bldP spid="44" grpId="0"/>
      <p:bldP spid="46" grpId="0" animBg="1"/>
      <p:bldP spid="47" grpId="0"/>
      <p:bldP spid="48" grpId="0"/>
      <p:bldP spid="49" grpId="0"/>
      <p:bldP spid="50" grpId="0" animBg="1"/>
      <p:bldP spid="51" grpId="0" animBg="1"/>
      <p:bldP spid="64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8005" cy="5143500"/>
          </a:xfrm>
          <a:prstGeom prst="rect">
            <a:avLst/>
          </a:prstGeom>
          <a:solidFill>
            <a:srgbClr val="A5CF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4796" y="1579836"/>
            <a:ext cx="3577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Go to demo…</a:t>
            </a:r>
            <a:endParaRPr lang="en-US" sz="4800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4924983" y="3833236"/>
            <a:ext cx="360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smtClean="0">
                <a:effectLst/>
              </a:rPr>
              <a:t>54.215.45.80</a:t>
            </a:r>
            <a:r>
              <a:rPr lang="en-US" sz="2400" dirty="0" smtClean="0"/>
              <a:t>/sensor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383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count for elections</a:t>
            </a:r>
          </a:p>
          <a:p>
            <a:r>
              <a:rPr lang="en-US" dirty="0" smtClean="0"/>
              <a:t>Smart camera</a:t>
            </a:r>
          </a:p>
          <a:p>
            <a:pPr lvl="1"/>
            <a:r>
              <a:rPr lang="en-US" dirty="0" smtClean="0"/>
              <a:t>Captures results in mail ballot poster</a:t>
            </a:r>
          </a:p>
          <a:p>
            <a:pPr lvl="1"/>
            <a:r>
              <a:rPr lang="en-US" dirty="0" smtClean="0"/>
              <a:t>Send the capture to a </a:t>
            </a:r>
            <a:r>
              <a:rPr lang="en-US" dirty="0" err="1" smtClean="0"/>
              <a:t>webservice</a:t>
            </a:r>
            <a:r>
              <a:rPr lang="en-US" dirty="0" smtClean="0"/>
              <a:t> (If-ware)</a:t>
            </a:r>
          </a:p>
          <a:p>
            <a:pPr lvl="1"/>
            <a:r>
              <a:rPr lang="en-US" dirty="0" smtClean="0"/>
              <a:t>Server processes the data and calculates a </a:t>
            </a:r>
            <a:r>
              <a:rPr lang="en-US" smtClean="0"/>
              <a:t>quick 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8005" cy="5143500"/>
          </a:xfrm>
          <a:prstGeom prst="rect">
            <a:avLst/>
          </a:prstGeom>
          <a:solidFill>
            <a:srgbClr val="A5CF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847"/>
            <a:ext cx="8229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Possible use case – Big data 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258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159</Words>
  <Application>Microsoft Macintosh PowerPoint</Application>
  <PresentationFormat>On-screen Show (16:9)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IoT with Arduino</vt:lpstr>
      <vt:lpstr>How does it work?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with Arduino</dc:title>
  <dc:creator>Manuel</dc:creator>
  <cp:lastModifiedBy>Manuel</cp:lastModifiedBy>
  <cp:revision>12</cp:revision>
  <dcterms:created xsi:type="dcterms:W3CDTF">2014-06-28T09:44:40Z</dcterms:created>
  <dcterms:modified xsi:type="dcterms:W3CDTF">2014-06-28T14:11:43Z</dcterms:modified>
</cp:coreProperties>
</file>