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E7A"/>
    <a:srgbClr val="2148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8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4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A6B8-170E-429A-B103-676E1ECC4DF0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35A6001-EBA5-604F-107A-4CD7F89649D8}"/>
              </a:ext>
            </a:extLst>
          </p:cNvPr>
          <p:cNvGrpSpPr/>
          <p:nvPr/>
        </p:nvGrpSpPr>
        <p:grpSpPr>
          <a:xfrm>
            <a:off x="2477622" y="1078776"/>
            <a:ext cx="7052392" cy="4682420"/>
            <a:chOff x="2477622" y="1078776"/>
            <a:chExt cx="7052392" cy="46824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A60CB-6A40-321B-6C2D-5B932BBDF7B7}"/>
                </a:ext>
              </a:extLst>
            </p:cNvPr>
            <p:cNvGrpSpPr/>
            <p:nvPr/>
          </p:nvGrpSpPr>
          <p:grpSpPr>
            <a:xfrm>
              <a:off x="4703794" y="1078776"/>
              <a:ext cx="2845371" cy="2359287"/>
              <a:chOff x="4673314" y="773976"/>
              <a:chExt cx="2845371" cy="23592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76CE2C-991F-0733-3740-90E8A67C1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3314" y="773976"/>
                <a:ext cx="2845371" cy="235928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450BE6-6027-B632-7E60-ECDEF0633769}"/>
                  </a:ext>
                </a:extLst>
              </p:cNvPr>
              <p:cNvSpPr/>
              <p:nvPr/>
            </p:nvSpPr>
            <p:spPr>
              <a:xfrm>
                <a:off x="4673314" y="2830286"/>
                <a:ext cx="2554800" cy="272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ángulo redondeado 4"/>
            <p:cNvSpPr/>
            <p:nvPr/>
          </p:nvSpPr>
          <p:spPr>
            <a:xfrm>
              <a:off x="4544622" y="31689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544622" y="38928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AXI-</a:t>
              </a:r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5839678" y="3493447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544622" y="4617398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5839678" y="4218033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477622" y="5415660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Boot</a:t>
              </a:r>
              <a:r>
                <a:rPr lang="es-ES" dirty="0">
                  <a:solidFill>
                    <a:schemeClr val="tx1"/>
                  </a:solidFill>
                </a:rPr>
                <a:t>-ROM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4049247" y="5425899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System-Ctrl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6481722" y="5425899"/>
              <a:ext cx="900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PTC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7513347" y="5425899"/>
              <a:ext cx="828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GPIO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8472972" y="5425899"/>
              <a:ext cx="828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UART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5839678" y="4959831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7146788" y="3492761"/>
              <a:ext cx="953152" cy="339727"/>
            </a:xfrm>
            <a:prstGeom prst="bentArrow">
              <a:avLst>
                <a:gd name="adj1" fmla="val 20399"/>
                <a:gd name="adj2" fmla="val 2701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32936" y="3561580"/>
              <a:ext cx="149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RAM </a:t>
              </a:r>
              <a:r>
                <a:rPr lang="es-ES" dirty="0" err="1">
                  <a:solidFill>
                    <a:schemeClr val="tx1"/>
                  </a:solidFill>
                </a:rPr>
                <a:t>Memory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12">
              <a:extLst>
                <a:ext uri="{FF2B5EF4-FFF2-40B4-BE49-F238E27FC236}">
                  <a16:creationId xmlns:a16="http://schemas.microsoft.com/office/drawing/2014/main" id="{E557AECD-AEA3-AA0F-EFCC-B7B1EB198588}"/>
                </a:ext>
              </a:extLst>
            </p:cNvPr>
            <p:cNvSpPr>
              <a:spLocks/>
            </p:cNvSpPr>
            <p:nvPr/>
          </p:nvSpPr>
          <p:spPr>
            <a:xfrm>
              <a:off x="5612237" y="5425899"/>
              <a:ext cx="756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SPI1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5959379-9F27-1960-5E0D-29553ECD6690}"/>
              </a:ext>
            </a:extLst>
          </p:cNvPr>
          <p:cNvGrpSpPr/>
          <p:nvPr/>
        </p:nvGrpSpPr>
        <p:grpSpPr>
          <a:xfrm>
            <a:off x="1988258" y="351472"/>
            <a:ext cx="8050684" cy="6384584"/>
            <a:chOff x="1988258" y="351472"/>
            <a:chExt cx="8050684" cy="6384584"/>
          </a:xfrm>
        </p:grpSpPr>
        <p:sp>
          <p:nvSpPr>
            <p:cNvPr id="5" name="Rectángulo redondeado 4"/>
            <p:cNvSpPr/>
            <p:nvPr/>
          </p:nvSpPr>
          <p:spPr>
            <a:xfrm>
              <a:off x="3844689" y="3424381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844689" y="3954910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AXI-</a:t>
              </a:r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4793805" y="3662225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844689" y="4485943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4793805" y="4193257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313877" y="5070971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Boot</a:t>
              </a:r>
              <a:r>
                <a:rPr lang="es-ES" sz="1400" dirty="0">
                  <a:solidFill>
                    <a:schemeClr val="tx1"/>
                  </a:solidFill>
                </a:rPr>
                <a:t>-ROM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465685" y="5078475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System-Ctrl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5487219" y="5078475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Timer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6243273" y="5078475"/>
              <a:ext cx="606822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GPIO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6946560" y="5078475"/>
              <a:ext cx="606822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UART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4793805" y="4736904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5751757" y="3661719"/>
              <a:ext cx="2333812" cy="264909"/>
            </a:xfrm>
            <a:prstGeom prst="bentArrow">
              <a:avLst>
                <a:gd name="adj1" fmla="val 20399"/>
                <a:gd name="adj2" fmla="val 2533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478909" y="3561130"/>
              <a:ext cx="1206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RAM </a:t>
              </a:r>
              <a:r>
                <a:rPr lang="es-ES" sz="1400" dirty="0" err="1">
                  <a:solidFill>
                    <a:schemeClr val="tx1"/>
                  </a:solidFill>
                </a:rPr>
                <a:t>Memory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988258" y="1850901"/>
              <a:ext cx="5876925" cy="3607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013390" y="1875105"/>
              <a:ext cx="183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/>
                <a:t>VeeRwolfX</a:t>
              </a:r>
              <a:r>
                <a:rPr lang="es-ES" sz="2000" b="1" dirty="0"/>
                <a:t> </a:t>
              </a:r>
              <a:r>
                <a:rPr lang="es-ES" sz="2000" b="1" dirty="0" err="1"/>
                <a:t>SoC</a:t>
              </a:r>
              <a:endParaRPr lang="es-ES" sz="2000" b="1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V="1">
              <a:off x="3888581" y="5324207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950" y="6255374"/>
              <a:ext cx="1605979" cy="264026"/>
            </a:xfrm>
            <a:prstGeom prst="rect">
              <a:avLst/>
            </a:prstGeom>
          </p:spPr>
        </p:pic>
        <p:grpSp>
          <p:nvGrpSpPr>
            <p:cNvPr id="43" name="Grupo 42"/>
            <p:cNvGrpSpPr/>
            <p:nvPr/>
          </p:nvGrpSpPr>
          <p:grpSpPr>
            <a:xfrm>
              <a:off x="6052135" y="6088617"/>
              <a:ext cx="1045773" cy="647439"/>
              <a:chOff x="7311402" y="5697451"/>
              <a:chExt cx="1045773" cy="647439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1402" y="5697451"/>
                <a:ext cx="647439" cy="647439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7926" y="5779620"/>
                <a:ext cx="689249" cy="541744"/>
              </a:xfrm>
              <a:prstGeom prst="rect">
                <a:avLst/>
              </a:prstGeom>
            </p:spPr>
          </p:pic>
        </p:grpSp>
        <p:cxnSp>
          <p:nvCxnSpPr>
            <p:cNvPr id="40" name="Conector recto de flecha 39"/>
            <p:cNvCxnSpPr/>
            <p:nvPr/>
          </p:nvCxnSpPr>
          <p:spPr>
            <a:xfrm flipV="1">
              <a:off x="6563932" y="5324207"/>
              <a:ext cx="1418" cy="8220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6771" y="5016615"/>
              <a:ext cx="616369" cy="430480"/>
            </a:xfrm>
            <a:prstGeom prst="rect">
              <a:avLst/>
            </a:prstGeom>
          </p:spPr>
        </p:pic>
        <p:cxnSp>
          <p:nvCxnSpPr>
            <p:cNvPr id="54" name="Conector recto 53"/>
            <p:cNvCxnSpPr>
              <a:cxnSpLocks/>
              <a:stCxn id="17" idx="3"/>
              <a:endCxn id="50" idx="1"/>
            </p:cNvCxnSpPr>
            <p:nvPr/>
          </p:nvCxnSpPr>
          <p:spPr>
            <a:xfrm>
              <a:off x="7553382" y="5201341"/>
              <a:ext cx="353389" cy="30514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redondeado 40"/>
            <p:cNvSpPr/>
            <p:nvPr/>
          </p:nvSpPr>
          <p:spPr>
            <a:xfrm>
              <a:off x="8041518" y="2059939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bscan</a:t>
              </a:r>
              <a:r>
                <a:rPr lang="es-ES" sz="2000" b="1" dirty="0">
                  <a:solidFill>
                    <a:schemeClr val="tx1"/>
                  </a:solidFill>
                </a:rPr>
                <a:t> TAP</a:t>
              </a: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5965656" y="2734488"/>
              <a:ext cx="78805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4090" y="4828967"/>
              <a:ext cx="1020374" cy="799427"/>
            </a:xfrm>
            <a:prstGeom prst="rect">
              <a:avLst/>
            </a:prstGeom>
          </p:spPr>
        </p:pic>
        <p:sp>
          <p:nvSpPr>
            <p:cNvPr id="42" name="Rectángulo redondeado 41"/>
            <p:cNvSpPr/>
            <p:nvPr/>
          </p:nvSpPr>
          <p:spPr>
            <a:xfrm>
              <a:off x="5366116" y="611292"/>
              <a:ext cx="1360118" cy="621066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Clock</a:t>
              </a:r>
              <a:r>
                <a:rPr lang="es-ES" sz="2000" b="1" dirty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>
                  <a:solidFill>
                    <a:schemeClr val="tx1"/>
                  </a:solidFill>
                </a:rPr>
                <a:t>Generator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/>
            <p:cNvCxnSpPr>
              <a:cxnSpLocks/>
            </p:cNvCxnSpPr>
            <p:nvPr/>
          </p:nvCxnSpPr>
          <p:spPr>
            <a:xfrm flipH="1">
              <a:off x="6714151" y="920782"/>
              <a:ext cx="2015885" cy="1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9017509" y="35147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100 MHz</a:t>
              </a: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939974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8119967" y="44833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8119967" y="448337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8299960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8299960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8479953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479953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8658735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658735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8838728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838728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965326" y="127575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12.5 MHz</a:t>
              </a:r>
            </a:p>
          </p:txBody>
        </p:sp>
        <p:cxnSp>
          <p:nvCxnSpPr>
            <p:cNvPr id="89" name="Conector recto de flecha 88"/>
            <p:cNvCxnSpPr/>
            <p:nvPr/>
          </p:nvCxnSpPr>
          <p:spPr>
            <a:xfrm>
              <a:off x="5816731" y="1232358"/>
              <a:ext cx="0" cy="618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5895894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6075887" y="1381705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075887" y="1381705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6255880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6255880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6435873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6435873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6614655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6614655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794648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794648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753710" y="2284411"/>
              <a:ext cx="1287808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>
              <a:cxnSpLocks/>
            </p:cNvCxnSpPr>
            <p:nvPr/>
          </p:nvCxnSpPr>
          <p:spPr>
            <a:xfrm>
              <a:off x="6753710" y="2285980"/>
              <a:ext cx="0" cy="448508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8730036" y="720804"/>
              <a:ext cx="0" cy="199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69682B-2BA4-5F6D-B4AB-FDBC250A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153" y="1884639"/>
              <a:ext cx="1821383" cy="1510230"/>
            </a:xfrm>
            <a:prstGeom prst="rect">
              <a:avLst/>
            </a:prstGeom>
          </p:spPr>
        </p:pic>
        <p:sp>
          <p:nvSpPr>
            <p:cNvPr id="7" name="Rectángulo 14">
              <a:extLst>
                <a:ext uri="{FF2B5EF4-FFF2-40B4-BE49-F238E27FC236}">
                  <a16:creationId xmlns:a16="http://schemas.microsoft.com/office/drawing/2014/main" id="{9900AD00-9144-1E06-F021-3AAD10722FD4}"/>
                </a:ext>
              </a:extLst>
            </p:cNvPr>
            <p:cNvSpPr>
              <a:spLocks/>
            </p:cNvSpPr>
            <p:nvPr/>
          </p:nvSpPr>
          <p:spPr>
            <a:xfrm>
              <a:off x="4650151" y="5085623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SPI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30">
              <a:extLst>
                <a:ext uri="{FF2B5EF4-FFF2-40B4-BE49-F238E27FC236}">
                  <a16:creationId xmlns:a16="http://schemas.microsoft.com/office/drawing/2014/main" id="{FEA4D922-89C3-89E2-D61A-8D9BA2171C89}"/>
                </a:ext>
              </a:extLst>
            </p:cNvPr>
            <p:cNvCxnSpPr/>
            <p:nvPr/>
          </p:nvCxnSpPr>
          <p:spPr>
            <a:xfrm flipV="1">
              <a:off x="4996490" y="5321572"/>
              <a:ext cx="0" cy="3393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59">
              <a:extLst>
                <a:ext uri="{FF2B5EF4-FFF2-40B4-BE49-F238E27FC236}">
                  <a16:creationId xmlns:a16="http://schemas.microsoft.com/office/drawing/2014/main" id="{BCFB01B8-CF15-0087-D91D-BBF05EA3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5192" y="5692687"/>
              <a:ext cx="747359" cy="667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46</cp:revision>
  <dcterms:created xsi:type="dcterms:W3CDTF">2020-08-16T08:52:49Z</dcterms:created>
  <dcterms:modified xsi:type="dcterms:W3CDTF">2023-11-09T08:58:11Z</dcterms:modified>
</cp:coreProperties>
</file>