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6E5D"/>
    <a:srgbClr val="E64A4A"/>
    <a:srgbClr val="FE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74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16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3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2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22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0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01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42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7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1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720984C-13DE-0A42-62F5-43E92E22FCD3}"/>
              </a:ext>
            </a:extLst>
          </p:cNvPr>
          <p:cNvGrpSpPr/>
          <p:nvPr/>
        </p:nvGrpSpPr>
        <p:grpSpPr>
          <a:xfrm>
            <a:off x="47826" y="163468"/>
            <a:ext cx="11550869" cy="6552675"/>
            <a:chOff x="47826" y="163468"/>
            <a:chExt cx="11550869" cy="6552675"/>
          </a:xfrm>
        </p:grpSpPr>
        <p:sp>
          <p:nvSpPr>
            <p:cNvPr id="24" name="Rectángulo 23"/>
            <p:cNvSpPr>
              <a:spLocks noChangeAspect="1"/>
            </p:cNvSpPr>
            <p:nvPr/>
          </p:nvSpPr>
          <p:spPr>
            <a:xfrm>
              <a:off x="2120631" y="1170608"/>
              <a:ext cx="2548466" cy="593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>
                  <a:solidFill>
                    <a:schemeClr val="tx1"/>
                  </a:solidFill>
                </a:rPr>
                <a:t>Boot</a:t>
              </a:r>
              <a:r>
                <a:rPr lang="es-ES" sz="2800" b="1" dirty="0">
                  <a:solidFill>
                    <a:schemeClr val="tx1"/>
                  </a:solidFill>
                </a:rPr>
                <a:t>-ROM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ángulo 35"/>
            <p:cNvSpPr>
              <a:spLocks noChangeAspect="1"/>
            </p:cNvSpPr>
            <p:nvPr/>
          </p:nvSpPr>
          <p:spPr>
            <a:xfrm>
              <a:off x="2120631" y="2024751"/>
              <a:ext cx="2548466" cy="593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>
                  <a:solidFill>
                    <a:schemeClr val="tx1"/>
                  </a:solidFill>
                </a:rPr>
                <a:t>Sys</a:t>
              </a:r>
              <a:r>
                <a:rPr lang="es-ES" sz="2800" b="1" dirty="0">
                  <a:solidFill>
                    <a:schemeClr val="tx1"/>
                  </a:solidFill>
                </a:rPr>
                <a:t>-Con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ángulo 36"/>
            <p:cNvSpPr>
              <a:spLocks noChangeAspect="1"/>
            </p:cNvSpPr>
            <p:nvPr/>
          </p:nvSpPr>
          <p:spPr>
            <a:xfrm>
              <a:off x="2120631" y="2853494"/>
              <a:ext cx="2548466" cy="593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>
                  <a:solidFill>
                    <a:schemeClr val="tx1"/>
                  </a:solidFill>
                </a:rPr>
                <a:t>SPI1-Flash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ángulo 38"/>
            <p:cNvSpPr>
              <a:spLocks noChangeAspect="1"/>
            </p:cNvSpPr>
            <p:nvPr/>
          </p:nvSpPr>
          <p:spPr>
            <a:xfrm>
              <a:off x="2120631" y="3832138"/>
              <a:ext cx="2548466" cy="593394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>
                  <a:solidFill>
                    <a:schemeClr val="tx1"/>
                  </a:solidFill>
                </a:rPr>
                <a:t>Timer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ángulo 39"/>
            <p:cNvSpPr>
              <a:spLocks noChangeAspect="1"/>
            </p:cNvSpPr>
            <p:nvPr/>
          </p:nvSpPr>
          <p:spPr>
            <a:xfrm>
              <a:off x="2120631" y="4698981"/>
              <a:ext cx="2548466" cy="593394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>
                  <a:solidFill>
                    <a:schemeClr val="tx1"/>
                  </a:solidFill>
                </a:rPr>
                <a:t>GPIO1-LEDsSw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ángulo 41"/>
            <p:cNvSpPr>
              <a:spLocks noChangeAspect="1"/>
            </p:cNvSpPr>
            <p:nvPr/>
          </p:nvSpPr>
          <p:spPr>
            <a:xfrm>
              <a:off x="2120631" y="5572576"/>
              <a:ext cx="2548466" cy="593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>
                  <a:solidFill>
                    <a:schemeClr val="tx1"/>
                  </a:solidFill>
                </a:rPr>
                <a:t>UART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ángulo 42"/>
            <p:cNvSpPr>
              <a:spLocks noChangeAspect="1"/>
            </p:cNvSpPr>
            <p:nvPr/>
          </p:nvSpPr>
          <p:spPr>
            <a:xfrm>
              <a:off x="6815760" y="513940"/>
              <a:ext cx="1809542" cy="8900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>
                  <a:solidFill>
                    <a:schemeClr val="tx1"/>
                  </a:solidFill>
                </a:rPr>
                <a:t>Address</a:t>
              </a:r>
              <a:r>
                <a:rPr lang="es-ES" sz="2800" b="1" dirty="0">
                  <a:solidFill>
                    <a:schemeClr val="tx1"/>
                  </a:solidFill>
                </a:rPr>
                <a:t> </a:t>
              </a:r>
              <a:r>
                <a:rPr lang="es-ES" sz="2800" b="1" dirty="0" err="1">
                  <a:solidFill>
                    <a:schemeClr val="tx1"/>
                  </a:solidFill>
                </a:rPr>
                <a:t>Decoder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Trapecio 2"/>
            <p:cNvSpPr/>
            <p:nvPr/>
          </p:nvSpPr>
          <p:spPr>
            <a:xfrm rot="5400000">
              <a:off x="3478761" y="3156762"/>
              <a:ext cx="5852542" cy="1266219"/>
            </a:xfrm>
            <a:prstGeom prst="trapezoid">
              <a:avLst>
                <a:gd name="adj" fmla="val 124530"/>
              </a:avLst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Conector recto 63"/>
            <p:cNvCxnSpPr/>
            <p:nvPr/>
          </p:nvCxnSpPr>
          <p:spPr>
            <a:xfrm flipV="1">
              <a:off x="4688742" y="5869273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 flipV="1">
              <a:off x="4688742" y="4999721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 flipV="1">
              <a:off x="4688742" y="4160946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ángulo 78"/>
            <p:cNvSpPr>
              <a:spLocks noChangeAspect="1"/>
            </p:cNvSpPr>
            <p:nvPr/>
          </p:nvSpPr>
          <p:spPr>
            <a:xfrm>
              <a:off x="7917785" y="3314690"/>
              <a:ext cx="1410509" cy="8900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>
                  <a:solidFill>
                    <a:schemeClr val="tx1"/>
                  </a:solidFill>
                </a:rPr>
                <a:t>WB-</a:t>
              </a:r>
              <a:r>
                <a:rPr lang="es-ES" sz="2800" b="1" dirty="0" err="1">
                  <a:solidFill>
                    <a:schemeClr val="tx1"/>
                  </a:solidFill>
                </a:rPr>
                <a:t>Axi</a:t>
              </a:r>
              <a:r>
                <a:rPr lang="es-ES" sz="2800" b="1" dirty="0">
                  <a:solidFill>
                    <a:schemeClr val="tx1"/>
                  </a:solidFill>
                </a:rPr>
                <a:t> Bridge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Rectángulo 80"/>
            <p:cNvSpPr>
              <a:spLocks noChangeAspect="1"/>
            </p:cNvSpPr>
            <p:nvPr/>
          </p:nvSpPr>
          <p:spPr>
            <a:xfrm>
              <a:off x="10026964" y="3304962"/>
              <a:ext cx="1571731" cy="890091"/>
            </a:xfrm>
            <a:prstGeom prst="rect">
              <a:avLst/>
            </a:prstGeom>
            <a:solidFill>
              <a:schemeClr val="accent6">
                <a:lumMod val="50000"/>
                <a:alpha val="24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>
                  <a:solidFill>
                    <a:schemeClr val="tx1"/>
                  </a:solidFill>
                </a:rPr>
                <a:t>VeeR</a:t>
              </a:r>
              <a:r>
                <a:rPr lang="es-ES" sz="2800" b="1">
                  <a:solidFill>
                    <a:schemeClr val="tx1"/>
                  </a:solidFill>
                </a:rPr>
                <a:t> EL2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Conector recto 88"/>
            <p:cNvCxnSpPr/>
            <p:nvPr/>
          </p:nvCxnSpPr>
          <p:spPr>
            <a:xfrm>
              <a:off x="7050841" y="3762707"/>
              <a:ext cx="864000" cy="0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>
              <a:off x="9338218" y="3780011"/>
              <a:ext cx="684000" cy="0"/>
            </a:xfrm>
            <a:prstGeom prst="line">
              <a:avLst/>
            </a:prstGeom>
            <a:ln w="101600">
              <a:solidFill>
                <a:schemeClr val="accent2">
                  <a:lumMod val="75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de flecha 91"/>
            <p:cNvCxnSpPr/>
            <p:nvPr/>
          </p:nvCxnSpPr>
          <p:spPr>
            <a:xfrm>
              <a:off x="1575884" y="5002156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Imagen 9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26" y="4524766"/>
              <a:ext cx="860005" cy="860005"/>
            </a:xfrm>
            <a:prstGeom prst="rect">
              <a:avLst/>
            </a:prstGeom>
          </p:spPr>
        </p:pic>
        <p:pic>
          <p:nvPicPr>
            <p:cNvPr id="96" name="Imagen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916" y="4606934"/>
              <a:ext cx="959922" cy="754491"/>
            </a:xfrm>
            <a:prstGeom prst="rect">
              <a:avLst/>
            </a:prstGeom>
          </p:spPr>
        </p:pic>
        <p:sp>
          <p:nvSpPr>
            <p:cNvPr id="100" name="CuadroTexto 99"/>
            <p:cNvSpPr txBox="1"/>
            <p:nvPr/>
          </p:nvSpPr>
          <p:spPr>
            <a:xfrm>
              <a:off x="7235327" y="1639925"/>
              <a:ext cx="16661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err="1"/>
                <a:t>Address</a:t>
              </a:r>
              <a:r>
                <a:rPr lang="es-ES" sz="2000" b="1" dirty="0"/>
                <a:t>[15:6]</a:t>
              </a:r>
            </a:p>
          </p:txBody>
        </p:sp>
        <p:sp>
          <p:nvSpPr>
            <p:cNvPr id="101" name="CuadroTexto 100"/>
            <p:cNvSpPr txBox="1"/>
            <p:nvPr/>
          </p:nvSpPr>
          <p:spPr>
            <a:xfrm>
              <a:off x="7996870" y="2280290"/>
              <a:ext cx="1536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err="1"/>
                <a:t>Address</a:t>
              </a:r>
              <a:r>
                <a:rPr lang="es-ES" sz="2000" b="1" dirty="0"/>
                <a:t>[5:2]</a:t>
              </a:r>
            </a:p>
          </p:txBody>
        </p:sp>
        <p:pic>
          <p:nvPicPr>
            <p:cNvPr id="34" name="Imagen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915" y="5417250"/>
              <a:ext cx="1089066" cy="853245"/>
            </a:xfrm>
            <a:prstGeom prst="rect">
              <a:avLst/>
            </a:prstGeom>
          </p:spPr>
        </p:pic>
        <p:cxnSp>
          <p:nvCxnSpPr>
            <p:cNvPr id="63" name="Conector recto de flecha 62"/>
            <p:cNvCxnSpPr/>
            <p:nvPr/>
          </p:nvCxnSpPr>
          <p:spPr>
            <a:xfrm>
              <a:off x="1560986" y="5869272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8567" y="1166486"/>
              <a:ext cx="1097248" cy="614459"/>
            </a:xfrm>
            <a:prstGeom prst="rect">
              <a:avLst/>
            </a:prstGeom>
          </p:spPr>
        </p:pic>
        <p:pic>
          <p:nvPicPr>
            <p:cNvPr id="46" name="Imagen 4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6400" y="2798093"/>
              <a:ext cx="1050704" cy="844766"/>
            </a:xfrm>
            <a:prstGeom prst="rect">
              <a:avLst/>
            </a:prstGeom>
          </p:spPr>
        </p:pic>
        <p:cxnSp>
          <p:nvCxnSpPr>
            <p:cNvPr id="69" name="Conector recto de flecha 68"/>
            <p:cNvCxnSpPr/>
            <p:nvPr/>
          </p:nvCxnSpPr>
          <p:spPr>
            <a:xfrm>
              <a:off x="1589428" y="3165135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>
              <a:off x="1575884" y="1476713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>
              <a:cxnSpLocks/>
            </p:cNvCxnSpPr>
            <p:nvPr/>
          </p:nvCxnSpPr>
          <p:spPr>
            <a:xfrm>
              <a:off x="6408263" y="1003484"/>
              <a:ext cx="5237" cy="68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/>
            <p:cNvCxnSpPr/>
            <p:nvPr/>
          </p:nvCxnSpPr>
          <p:spPr>
            <a:xfrm flipV="1">
              <a:off x="7240499" y="1412874"/>
              <a:ext cx="0" cy="234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 flipV="1">
              <a:off x="7597775" y="2683218"/>
              <a:ext cx="0" cy="108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 flipV="1">
              <a:off x="7595257" y="2683218"/>
              <a:ext cx="2377193" cy="78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 flipH="1" flipV="1">
              <a:off x="9973469" y="164814"/>
              <a:ext cx="3528" cy="2520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70"/>
            <p:cNvCxnSpPr/>
            <p:nvPr/>
          </p:nvCxnSpPr>
          <p:spPr>
            <a:xfrm flipV="1">
              <a:off x="3607310" y="164814"/>
              <a:ext cx="6365140" cy="153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>
              <a:cxnSpLocks/>
            </p:cNvCxnSpPr>
            <p:nvPr/>
          </p:nvCxnSpPr>
          <p:spPr>
            <a:xfrm flipH="1">
              <a:off x="3607310" y="163468"/>
              <a:ext cx="5840" cy="8182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/>
            <p:cNvCxnSpPr/>
            <p:nvPr/>
          </p:nvCxnSpPr>
          <p:spPr>
            <a:xfrm flipV="1">
              <a:off x="4686969" y="3147042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76"/>
            <p:cNvCxnSpPr/>
            <p:nvPr/>
          </p:nvCxnSpPr>
          <p:spPr>
            <a:xfrm flipV="1">
              <a:off x="4686969" y="2299250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 flipV="1">
              <a:off x="4687286" y="1481215"/>
              <a:ext cx="1080000" cy="2"/>
            </a:xfrm>
            <a:prstGeom prst="line">
              <a:avLst/>
            </a:prstGeom>
            <a:ln w="101600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ángulo 50"/>
            <p:cNvSpPr/>
            <p:nvPr/>
          </p:nvSpPr>
          <p:spPr>
            <a:xfrm rot="5400000">
              <a:off x="4702869" y="3455714"/>
              <a:ext cx="336778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4000" dirty="0"/>
                <a:t>6-1 </a:t>
              </a:r>
              <a:r>
                <a:rPr lang="es-ES" sz="4000" dirty="0" err="1"/>
                <a:t>Multiplexer</a:t>
              </a:r>
              <a:endParaRPr lang="es-ES" sz="4000" dirty="0"/>
            </a:p>
          </p:txBody>
        </p:sp>
        <p:cxnSp>
          <p:nvCxnSpPr>
            <p:cNvPr id="49" name="Conector recto 48"/>
            <p:cNvCxnSpPr/>
            <p:nvPr/>
          </p:nvCxnSpPr>
          <p:spPr>
            <a:xfrm flipV="1">
              <a:off x="6405032" y="981680"/>
              <a:ext cx="42703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>
              <a:off x="1726964" y="2315956"/>
              <a:ext cx="36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F2F87D3-3184-E9CE-DF5D-8F8ADDCEA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323" y="2009592"/>
              <a:ext cx="1609304" cy="5555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582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DANIEL ANGEL CHAVER MARTINEZ</cp:lastModifiedBy>
  <cp:revision>38</cp:revision>
  <dcterms:created xsi:type="dcterms:W3CDTF">2020-07-03T13:44:51Z</dcterms:created>
  <dcterms:modified xsi:type="dcterms:W3CDTF">2023-11-13T07:37:46Z</dcterms:modified>
</cp:coreProperties>
</file>