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A61C53-A741-247F-56D5-8037DAB10B6A}"/>
              </a:ext>
            </a:extLst>
          </p:cNvPr>
          <p:cNvGrpSpPr/>
          <p:nvPr/>
        </p:nvGrpSpPr>
        <p:grpSpPr>
          <a:xfrm>
            <a:off x="47826" y="163468"/>
            <a:ext cx="11550869" cy="6615881"/>
            <a:chOff x="47826" y="163468"/>
            <a:chExt cx="11550869" cy="661588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0984C-13DE-0A42-62F5-43E92E22FCD3}"/>
                </a:ext>
              </a:extLst>
            </p:cNvPr>
            <p:cNvGrpSpPr/>
            <p:nvPr/>
          </p:nvGrpSpPr>
          <p:grpSpPr>
            <a:xfrm>
              <a:off x="47826" y="163468"/>
              <a:ext cx="11550869" cy="6552675"/>
              <a:chOff x="47826" y="163468"/>
              <a:chExt cx="11550869" cy="6552675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117060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202475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85349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3832138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4698981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5572576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586927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4999721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160946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VeeR</a:t>
                </a:r>
                <a:r>
                  <a:rPr lang="es-ES" sz="2800" b="1">
                    <a:solidFill>
                      <a:schemeClr val="tx1"/>
                    </a:solidFill>
                  </a:rPr>
                  <a:t> EL2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002156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524766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4606934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417250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5869272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67" y="116648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400" y="2798093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316513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47671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>
                <a:cxnSpLocks/>
              </p:cNvCxnSpPr>
              <p:nvPr/>
            </p:nvCxnSpPr>
            <p:spPr>
              <a:xfrm>
                <a:off x="6408263" y="1003484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cxnSpLocks/>
              </p:cNvCxnSpPr>
              <p:nvPr/>
            </p:nvCxnSpPr>
            <p:spPr>
              <a:xfrm flipH="1">
                <a:off x="3607310" y="163468"/>
                <a:ext cx="5840" cy="8182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314704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229925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48121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/>
                  <a:t>6-1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de flecha 47"/>
              <p:cNvCxnSpPr/>
              <p:nvPr/>
            </p:nvCxnSpPr>
            <p:spPr>
              <a:xfrm>
                <a:off x="1726964" y="2315956"/>
                <a:ext cx="36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F87D3-3184-E9CE-DF5D-8F8ADDCEA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23" y="2009592"/>
                <a:ext cx="1609304" cy="555593"/>
              </a:xfrm>
              <a:prstGeom prst="rect">
                <a:avLst/>
              </a:prstGeom>
            </p:spPr>
          </p:pic>
        </p:grpSp>
        <p:sp>
          <p:nvSpPr>
            <p:cNvPr id="2" name="Rectángulo 43">
              <a:extLst>
                <a:ext uri="{FF2B5EF4-FFF2-40B4-BE49-F238E27FC236}">
                  <a16:creationId xmlns:a16="http://schemas.microsoft.com/office/drawing/2014/main" id="{E5189AC2-1CBA-9149-AAA2-AEFC7AF3E834}"/>
                </a:ext>
              </a:extLst>
            </p:cNvPr>
            <p:cNvSpPr/>
            <p:nvPr/>
          </p:nvSpPr>
          <p:spPr>
            <a:xfrm>
              <a:off x="55204" y="4594064"/>
              <a:ext cx="1665616" cy="83665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46">
              <a:extLst>
                <a:ext uri="{FF2B5EF4-FFF2-40B4-BE49-F238E27FC236}">
                  <a16:creationId xmlns:a16="http://schemas.microsoft.com/office/drawing/2014/main" id="{364FDD95-2A68-1E92-A079-699C11779296}"/>
                </a:ext>
              </a:extLst>
            </p:cNvPr>
            <p:cNvSpPr/>
            <p:nvPr/>
          </p:nvSpPr>
          <p:spPr>
            <a:xfrm>
              <a:off x="1932119" y="4534311"/>
              <a:ext cx="2978881" cy="92273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47">
              <a:extLst>
                <a:ext uri="{FF2B5EF4-FFF2-40B4-BE49-F238E27FC236}">
                  <a16:creationId xmlns:a16="http://schemas.microsoft.com/office/drawing/2014/main" id="{528791A3-977C-12F4-E246-1BCC3206057F}"/>
                </a:ext>
              </a:extLst>
            </p:cNvPr>
            <p:cNvSpPr/>
            <p:nvPr/>
          </p:nvSpPr>
          <p:spPr>
            <a:xfrm>
              <a:off x="5240846" y="333282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40</cp:revision>
  <dcterms:created xsi:type="dcterms:W3CDTF">2020-07-03T13:44:51Z</dcterms:created>
  <dcterms:modified xsi:type="dcterms:W3CDTF">2023-11-13T08:18:41Z</dcterms:modified>
</cp:coreProperties>
</file>