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6E5D"/>
    <a:srgbClr val="E64A4A"/>
    <a:srgbClr val="FE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674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16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31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21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41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22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01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01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424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74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861E-9C3A-4311-A158-E411E3B78E64}" type="datetimeFigureOut">
              <a:rPr lang="es-ES" smtClean="0"/>
              <a:t>13/11/2023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70B2A-7C6A-48C0-98C2-D89A08E377E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91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4437933-C9A5-32B2-2311-F1748D6D8185}"/>
              </a:ext>
            </a:extLst>
          </p:cNvPr>
          <p:cNvGrpSpPr/>
          <p:nvPr/>
        </p:nvGrpSpPr>
        <p:grpSpPr>
          <a:xfrm>
            <a:off x="47826" y="163468"/>
            <a:ext cx="11550869" cy="6615881"/>
            <a:chOff x="47826" y="163468"/>
            <a:chExt cx="11550869" cy="661588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720984C-13DE-0A42-62F5-43E92E22FCD3}"/>
                </a:ext>
              </a:extLst>
            </p:cNvPr>
            <p:cNvGrpSpPr/>
            <p:nvPr/>
          </p:nvGrpSpPr>
          <p:grpSpPr>
            <a:xfrm>
              <a:off x="47826" y="163468"/>
              <a:ext cx="11550869" cy="6552675"/>
              <a:chOff x="47826" y="163468"/>
              <a:chExt cx="11550869" cy="6552675"/>
            </a:xfrm>
          </p:grpSpPr>
          <p:sp>
            <p:nvSpPr>
              <p:cNvPr id="24" name="Rectángulo 23"/>
              <p:cNvSpPr>
                <a:spLocks noChangeAspect="1"/>
              </p:cNvSpPr>
              <p:nvPr/>
            </p:nvSpPr>
            <p:spPr>
              <a:xfrm>
                <a:off x="2120631" y="1170608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 err="1">
                    <a:solidFill>
                      <a:schemeClr val="tx1"/>
                    </a:solidFill>
                  </a:rPr>
                  <a:t>Boot</a:t>
                </a:r>
                <a:r>
                  <a:rPr lang="es-ES" sz="2800" b="1" dirty="0">
                    <a:solidFill>
                      <a:schemeClr val="tx1"/>
                    </a:solidFill>
                  </a:rPr>
                  <a:t>-ROM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ángulo 35"/>
              <p:cNvSpPr>
                <a:spLocks noChangeAspect="1"/>
              </p:cNvSpPr>
              <p:nvPr/>
            </p:nvSpPr>
            <p:spPr>
              <a:xfrm>
                <a:off x="2120631" y="2024751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 err="1">
                    <a:solidFill>
                      <a:schemeClr val="tx1"/>
                    </a:solidFill>
                  </a:rPr>
                  <a:t>Sys</a:t>
                </a:r>
                <a:r>
                  <a:rPr lang="es-ES" sz="2800" b="1" dirty="0">
                    <a:solidFill>
                      <a:schemeClr val="tx1"/>
                    </a:solidFill>
                  </a:rPr>
                  <a:t>-Con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ángulo 36"/>
              <p:cNvSpPr>
                <a:spLocks noChangeAspect="1"/>
              </p:cNvSpPr>
              <p:nvPr/>
            </p:nvSpPr>
            <p:spPr>
              <a:xfrm>
                <a:off x="2120631" y="2853494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>
                    <a:solidFill>
                      <a:schemeClr val="tx1"/>
                    </a:solidFill>
                  </a:rPr>
                  <a:t>SPI1-Flash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ángulo 38"/>
              <p:cNvSpPr>
                <a:spLocks noChangeAspect="1"/>
              </p:cNvSpPr>
              <p:nvPr/>
            </p:nvSpPr>
            <p:spPr>
              <a:xfrm>
                <a:off x="2120631" y="3832138"/>
                <a:ext cx="2548466" cy="593394"/>
              </a:xfrm>
              <a:prstGeom prst="rect">
                <a:avLst/>
              </a:prstGeom>
              <a:solidFill>
                <a:srgbClr val="FF0000">
                  <a:alpha val="46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 err="1">
                    <a:solidFill>
                      <a:schemeClr val="tx1"/>
                    </a:solidFill>
                  </a:rPr>
                  <a:t>Timer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ángulo 39"/>
              <p:cNvSpPr>
                <a:spLocks noChangeAspect="1"/>
              </p:cNvSpPr>
              <p:nvPr/>
            </p:nvSpPr>
            <p:spPr>
              <a:xfrm>
                <a:off x="2120631" y="4698981"/>
                <a:ext cx="2548466" cy="593394"/>
              </a:xfrm>
              <a:prstGeom prst="rect">
                <a:avLst/>
              </a:prstGeom>
              <a:solidFill>
                <a:srgbClr val="FF0000">
                  <a:alpha val="46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>
                    <a:solidFill>
                      <a:schemeClr val="tx1"/>
                    </a:solidFill>
                  </a:rPr>
                  <a:t>GPIO1-LEDsSw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ángulo 41"/>
              <p:cNvSpPr>
                <a:spLocks noChangeAspect="1"/>
              </p:cNvSpPr>
              <p:nvPr/>
            </p:nvSpPr>
            <p:spPr>
              <a:xfrm>
                <a:off x="2120631" y="5572576"/>
                <a:ext cx="2548466" cy="59339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>
                    <a:solidFill>
                      <a:schemeClr val="tx1"/>
                    </a:solidFill>
                  </a:rPr>
                  <a:t>UART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ángulo 42"/>
              <p:cNvSpPr>
                <a:spLocks noChangeAspect="1"/>
              </p:cNvSpPr>
              <p:nvPr/>
            </p:nvSpPr>
            <p:spPr>
              <a:xfrm>
                <a:off x="6815760" y="513940"/>
                <a:ext cx="1809542" cy="89009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 err="1">
                    <a:solidFill>
                      <a:schemeClr val="tx1"/>
                    </a:solidFill>
                  </a:rPr>
                  <a:t>Address</a:t>
                </a:r>
                <a:r>
                  <a:rPr lang="es-ES" sz="2800" b="1" dirty="0">
                    <a:solidFill>
                      <a:schemeClr val="tx1"/>
                    </a:solidFill>
                  </a:rPr>
                  <a:t> </a:t>
                </a:r>
                <a:r>
                  <a:rPr lang="es-ES" sz="2800" b="1" dirty="0" err="1">
                    <a:solidFill>
                      <a:schemeClr val="tx1"/>
                    </a:solidFill>
                  </a:rPr>
                  <a:t>Decoder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Trapecio 2"/>
              <p:cNvSpPr/>
              <p:nvPr/>
            </p:nvSpPr>
            <p:spPr>
              <a:xfrm rot="5400000">
                <a:off x="3478761" y="3156762"/>
                <a:ext cx="5852542" cy="1266219"/>
              </a:xfrm>
              <a:prstGeom prst="trapezoid">
                <a:avLst>
                  <a:gd name="adj" fmla="val 124530"/>
                </a:avLst>
              </a:prstGeom>
              <a:solidFill>
                <a:schemeClr val="accent6">
                  <a:lumMod val="60000"/>
                  <a:lumOff val="4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Conector recto 63"/>
              <p:cNvCxnSpPr/>
              <p:nvPr/>
            </p:nvCxnSpPr>
            <p:spPr>
              <a:xfrm flipV="1">
                <a:off x="4688742" y="5869273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/>
              <p:cNvCxnSpPr/>
              <p:nvPr/>
            </p:nvCxnSpPr>
            <p:spPr>
              <a:xfrm flipV="1">
                <a:off x="4688742" y="4999721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/>
              <p:cNvCxnSpPr/>
              <p:nvPr/>
            </p:nvCxnSpPr>
            <p:spPr>
              <a:xfrm flipV="1">
                <a:off x="4688742" y="4160946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tángulo 78"/>
              <p:cNvSpPr>
                <a:spLocks noChangeAspect="1"/>
              </p:cNvSpPr>
              <p:nvPr/>
            </p:nvSpPr>
            <p:spPr>
              <a:xfrm>
                <a:off x="7917785" y="3314690"/>
                <a:ext cx="1410509" cy="89009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>
                    <a:solidFill>
                      <a:schemeClr val="tx1"/>
                    </a:solidFill>
                  </a:rPr>
                  <a:t>WB-</a:t>
                </a:r>
                <a:r>
                  <a:rPr lang="es-ES" sz="2800" b="1" dirty="0" err="1">
                    <a:solidFill>
                      <a:schemeClr val="tx1"/>
                    </a:solidFill>
                  </a:rPr>
                  <a:t>Axi</a:t>
                </a:r>
                <a:r>
                  <a:rPr lang="es-ES" sz="2800" b="1" dirty="0">
                    <a:solidFill>
                      <a:schemeClr val="tx1"/>
                    </a:solidFill>
                  </a:rPr>
                  <a:t> Bridge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ángulo 80"/>
              <p:cNvSpPr>
                <a:spLocks noChangeAspect="1"/>
              </p:cNvSpPr>
              <p:nvPr/>
            </p:nvSpPr>
            <p:spPr>
              <a:xfrm>
                <a:off x="10026964" y="3304962"/>
                <a:ext cx="1571731" cy="890091"/>
              </a:xfrm>
              <a:prstGeom prst="rect">
                <a:avLst/>
              </a:prstGeom>
              <a:solidFill>
                <a:schemeClr val="accent6">
                  <a:lumMod val="50000"/>
                  <a:alpha val="24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800" b="1" dirty="0" err="1">
                    <a:solidFill>
                      <a:schemeClr val="tx1"/>
                    </a:solidFill>
                  </a:rPr>
                  <a:t>VeeR</a:t>
                </a:r>
                <a:r>
                  <a:rPr lang="es-ES" sz="2800" b="1">
                    <a:solidFill>
                      <a:schemeClr val="tx1"/>
                    </a:solidFill>
                  </a:rPr>
                  <a:t> EL2</a:t>
                </a:r>
                <a:endParaRPr lang="es-E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9" name="Conector recto 88"/>
              <p:cNvCxnSpPr/>
              <p:nvPr/>
            </p:nvCxnSpPr>
            <p:spPr>
              <a:xfrm>
                <a:off x="7050841" y="3762707"/>
                <a:ext cx="864000" cy="0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ector recto 90"/>
              <p:cNvCxnSpPr/>
              <p:nvPr/>
            </p:nvCxnSpPr>
            <p:spPr>
              <a:xfrm>
                <a:off x="9338218" y="3780011"/>
                <a:ext cx="684000" cy="0"/>
              </a:xfrm>
              <a:prstGeom prst="line">
                <a:avLst/>
              </a:prstGeom>
              <a:ln w="101600">
                <a:solidFill>
                  <a:schemeClr val="accent2">
                    <a:lumMod val="75000"/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ector recto de flecha 91"/>
              <p:cNvCxnSpPr/>
              <p:nvPr/>
            </p:nvCxnSpPr>
            <p:spPr>
              <a:xfrm>
                <a:off x="1575884" y="5002156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5" name="Imagen 9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826" y="4524766"/>
                <a:ext cx="860005" cy="860005"/>
              </a:xfrm>
              <a:prstGeom prst="rect">
                <a:avLst/>
              </a:prstGeom>
            </p:spPr>
          </p:pic>
          <p:pic>
            <p:nvPicPr>
              <p:cNvPr id="96" name="Imagen 9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916" y="4606934"/>
                <a:ext cx="959922" cy="754491"/>
              </a:xfrm>
              <a:prstGeom prst="rect">
                <a:avLst/>
              </a:prstGeom>
            </p:spPr>
          </p:pic>
          <p:sp>
            <p:nvSpPr>
              <p:cNvPr id="100" name="CuadroTexto 99"/>
              <p:cNvSpPr txBox="1"/>
              <p:nvPr/>
            </p:nvSpPr>
            <p:spPr>
              <a:xfrm>
                <a:off x="7235327" y="1639925"/>
                <a:ext cx="1666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b="1" dirty="0" err="1"/>
                  <a:t>Address</a:t>
                </a:r>
                <a:r>
                  <a:rPr lang="es-ES" sz="2000" b="1" dirty="0"/>
                  <a:t>[15:6]</a:t>
                </a:r>
              </a:p>
            </p:txBody>
          </p:sp>
          <p:sp>
            <p:nvSpPr>
              <p:cNvPr id="101" name="CuadroTexto 100"/>
              <p:cNvSpPr txBox="1"/>
              <p:nvPr/>
            </p:nvSpPr>
            <p:spPr>
              <a:xfrm>
                <a:off x="7996870" y="2280290"/>
                <a:ext cx="15363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b="1" dirty="0" err="1"/>
                  <a:t>Address</a:t>
                </a:r>
                <a:r>
                  <a:rPr lang="es-ES" sz="2000" b="1" dirty="0"/>
                  <a:t>[5:2]</a:t>
                </a:r>
              </a:p>
            </p:txBody>
          </p:sp>
          <p:pic>
            <p:nvPicPr>
              <p:cNvPr id="34" name="Imagen 3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915" y="5417250"/>
                <a:ext cx="1089066" cy="853245"/>
              </a:xfrm>
              <a:prstGeom prst="rect">
                <a:avLst/>
              </a:prstGeom>
            </p:spPr>
          </p:pic>
          <p:cxnSp>
            <p:nvCxnSpPr>
              <p:cNvPr id="63" name="Conector recto de flecha 62"/>
              <p:cNvCxnSpPr/>
              <p:nvPr/>
            </p:nvCxnSpPr>
            <p:spPr>
              <a:xfrm>
                <a:off x="1560986" y="5869272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5" name="Imagen 4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8567" y="1166486"/>
                <a:ext cx="1097248" cy="614459"/>
              </a:xfrm>
              <a:prstGeom prst="rect">
                <a:avLst/>
              </a:prstGeom>
            </p:spPr>
          </p:pic>
          <p:pic>
            <p:nvPicPr>
              <p:cNvPr id="46" name="Imagen 4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6400" y="2798093"/>
                <a:ext cx="1050704" cy="844766"/>
              </a:xfrm>
              <a:prstGeom prst="rect">
                <a:avLst/>
              </a:prstGeom>
            </p:spPr>
          </p:pic>
          <p:cxnSp>
            <p:nvCxnSpPr>
              <p:cNvPr id="69" name="Conector recto de flecha 68"/>
              <p:cNvCxnSpPr/>
              <p:nvPr/>
            </p:nvCxnSpPr>
            <p:spPr>
              <a:xfrm>
                <a:off x="1589428" y="3165135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de flecha 69"/>
              <p:cNvCxnSpPr/>
              <p:nvPr/>
            </p:nvCxnSpPr>
            <p:spPr>
              <a:xfrm>
                <a:off x="1575884" y="1476713"/>
                <a:ext cx="54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recto de flecha 4"/>
              <p:cNvCxnSpPr>
                <a:cxnSpLocks/>
              </p:cNvCxnSpPr>
              <p:nvPr/>
            </p:nvCxnSpPr>
            <p:spPr>
              <a:xfrm>
                <a:off x="6408263" y="1003484"/>
                <a:ext cx="5237" cy="684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de flecha 6"/>
              <p:cNvCxnSpPr/>
              <p:nvPr/>
            </p:nvCxnSpPr>
            <p:spPr>
              <a:xfrm flipV="1">
                <a:off x="7240499" y="1412874"/>
                <a:ext cx="0" cy="2340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11"/>
              <p:cNvCxnSpPr/>
              <p:nvPr/>
            </p:nvCxnSpPr>
            <p:spPr>
              <a:xfrm flipV="1">
                <a:off x="7597775" y="2683218"/>
                <a:ext cx="0" cy="108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54"/>
              <p:cNvCxnSpPr/>
              <p:nvPr/>
            </p:nvCxnSpPr>
            <p:spPr>
              <a:xfrm flipV="1">
                <a:off x="7595257" y="2683218"/>
                <a:ext cx="2377193" cy="785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60"/>
              <p:cNvCxnSpPr/>
              <p:nvPr/>
            </p:nvCxnSpPr>
            <p:spPr>
              <a:xfrm flipH="1" flipV="1">
                <a:off x="9973469" y="164814"/>
                <a:ext cx="3528" cy="252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/>
              <p:cNvCxnSpPr/>
              <p:nvPr/>
            </p:nvCxnSpPr>
            <p:spPr>
              <a:xfrm flipV="1">
                <a:off x="3607310" y="164814"/>
                <a:ext cx="6365140" cy="1532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de flecha 31"/>
              <p:cNvCxnSpPr>
                <a:cxnSpLocks/>
              </p:cNvCxnSpPr>
              <p:nvPr/>
            </p:nvCxnSpPr>
            <p:spPr>
              <a:xfrm flipH="1">
                <a:off x="3607310" y="163468"/>
                <a:ext cx="5840" cy="81821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74"/>
              <p:cNvCxnSpPr/>
              <p:nvPr/>
            </p:nvCxnSpPr>
            <p:spPr>
              <a:xfrm flipV="1">
                <a:off x="4686969" y="3147042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76"/>
              <p:cNvCxnSpPr/>
              <p:nvPr/>
            </p:nvCxnSpPr>
            <p:spPr>
              <a:xfrm flipV="1">
                <a:off x="4686969" y="2299250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77"/>
              <p:cNvCxnSpPr/>
              <p:nvPr/>
            </p:nvCxnSpPr>
            <p:spPr>
              <a:xfrm flipV="1">
                <a:off x="4687286" y="1481215"/>
                <a:ext cx="1080000" cy="2"/>
              </a:xfrm>
              <a:prstGeom prst="line">
                <a:avLst/>
              </a:prstGeom>
              <a:ln w="101600">
                <a:solidFill>
                  <a:schemeClr val="tx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ángulo 50"/>
              <p:cNvSpPr/>
              <p:nvPr/>
            </p:nvSpPr>
            <p:spPr>
              <a:xfrm rot="5400000">
                <a:off x="4702869" y="3455714"/>
                <a:ext cx="3367781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ES" sz="4000" dirty="0"/>
                  <a:t>6-1 </a:t>
                </a:r>
                <a:r>
                  <a:rPr lang="es-ES" sz="4000" dirty="0" err="1"/>
                  <a:t>Multiplexer</a:t>
                </a:r>
                <a:endParaRPr lang="es-ES" sz="4000" dirty="0"/>
              </a:p>
            </p:txBody>
          </p:sp>
          <p:cxnSp>
            <p:nvCxnSpPr>
              <p:cNvPr id="49" name="Conector recto 48"/>
              <p:cNvCxnSpPr/>
              <p:nvPr/>
            </p:nvCxnSpPr>
            <p:spPr>
              <a:xfrm flipV="1">
                <a:off x="6405032" y="981680"/>
                <a:ext cx="427030" cy="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de flecha 47"/>
              <p:cNvCxnSpPr/>
              <p:nvPr/>
            </p:nvCxnSpPr>
            <p:spPr>
              <a:xfrm>
                <a:off x="1726964" y="2315956"/>
                <a:ext cx="36000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F2F87D3-3184-E9CE-DF5D-8F8ADDCEA8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323" y="2009592"/>
                <a:ext cx="1609304" cy="555593"/>
              </a:xfrm>
              <a:prstGeom prst="rect">
                <a:avLst/>
              </a:prstGeom>
            </p:spPr>
          </p:pic>
        </p:grpSp>
        <p:sp>
          <p:nvSpPr>
            <p:cNvPr id="2" name="Rectángulo 43">
              <a:extLst>
                <a:ext uri="{FF2B5EF4-FFF2-40B4-BE49-F238E27FC236}">
                  <a16:creationId xmlns:a16="http://schemas.microsoft.com/office/drawing/2014/main" id="{E5189AC2-1CBA-9149-AAA2-AEFC7AF3E834}"/>
                </a:ext>
              </a:extLst>
            </p:cNvPr>
            <p:cNvSpPr/>
            <p:nvPr/>
          </p:nvSpPr>
          <p:spPr>
            <a:xfrm>
              <a:off x="55204" y="1932098"/>
              <a:ext cx="1665616" cy="691454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46">
              <a:extLst>
                <a:ext uri="{FF2B5EF4-FFF2-40B4-BE49-F238E27FC236}">
                  <a16:creationId xmlns:a16="http://schemas.microsoft.com/office/drawing/2014/main" id="{364FDD95-2A68-1E92-A079-699C11779296}"/>
                </a:ext>
              </a:extLst>
            </p:cNvPr>
            <p:cNvSpPr/>
            <p:nvPr/>
          </p:nvSpPr>
          <p:spPr>
            <a:xfrm>
              <a:off x="1932119" y="1902070"/>
              <a:ext cx="2978881" cy="838849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47">
              <a:extLst>
                <a:ext uri="{FF2B5EF4-FFF2-40B4-BE49-F238E27FC236}">
                  <a16:creationId xmlns:a16="http://schemas.microsoft.com/office/drawing/2014/main" id="{528791A3-977C-12F4-E246-1BCC3206057F}"/>
                </a:ext>
              </a:extLst>
            </p:cNvPr>
            <p:cNvSpPr/>
            <p:nvPr/>
          </p:nvSpPr>
          <p:spPr>
            <a:xfrm>
              <a:off x="5240846" y="333282"/>
              <a:ext cx="4646817" cy="644606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6582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DANIEL ANGEL CHAVER MARTINEZ</cp:lastModifiedBy>
  <cp:revision>42</cp:revision>
  <dcterms:created xsi:type="dcterms:W3CDTF">2020-07-03T13:44:51Z</dcterms:created>
  <dcterms:modified xsi:type="dcterms:W3CDTF">2023-11-13T18:28:37Z</dcterms:modified>
</cp:coreProperties>
</file>