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10/05/2023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C1C4ED-BCC4-D9D8-E5CD-1F188108FD42}"/>
              </a:ext>
            </a:extLst>
          </p:cNvPr>
          <p:cNvGrpSpPr/>
          <p:nvPr/>
        </p:nvGrpSpPr>
        <p:grpSpPr>
          <a:xfrm>
            <a:off x="1553418" y="256032"/>
            <a:ext cx="8862615" cy="6190487"/>
            <a:chOff x="1553418" y="256032"/>
            <a:chExt cx="8862615" cy="6190487"/>
          </a:xfrm>
        </p:grpSpPr>
        <p:pic>
          <p:nvPicPr>
            <p:cNvPr id="2" name="Imagen 12">
              <a:extLst>
                <a:ext uri="{FF2B5EF4-FFF2-40B4-BE49-F238E27FC236}">
                  <a16:creationId xmlns:a16="http://schemas.microsoft.com/office/drawing/2014/main" id="{516EB5AF-B3EB-F9C2-2137-08B6AA78B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3418" y="256032"/>
              <a:ext cx="8862615" cy="619048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CCA9CB-C791-8432-5706-1128077E5C07}"/>
                </a:ext>
              </a:extLst>
            </p:cNvPr>
            <p:cNvSpPr/>
            <p:nvPr/>
          </p:nvSpPr>
          <p:spPr>
            <a:xfrm>
              <a:off x="3704336" y="2834640"/>
              <a:ext cx="1170432" cy="347472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8C5E5C-5CBE-64F2-21EB-DBFA293427C6}"/>
                </a:ext>
              </a:extLst>
            </p:cNvPr>
            <p:cNvSpPr/>
            <p:nvPr/>
          </p:nvSpPr>
          <p:spPr>
            <a:xfrm>
              <a:off x="5200904" y="1834896"/>
              <a:ext cx="1170432" cy="999744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16</cp:revision>
  <dcterms:created xsi:type="dcterms:W3CDTF">2021-01-23T13:23:45Z</dcterms:created>
  <dcterms:modified xsi:type="dcterms:W3CDTF">2023-05-10T12:44:52Z</dcterms:modified>
</cp:coreProperties>
</file>