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4C20"/>
    <a:srgbClr val="1B2911"/>
    <a:srgbClr val="101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1808-045F-46C1-BFA5-316947970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FD889-54FE-7056-0307-8E42C5476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F23E7-11C0-CD42-0897-DC6078D0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9F51-2256-4233-B76C-11992B86829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F36FC-D3B5-C706-4BF2-83355356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559C9-776C-B45B-9545-52EB9B97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2B25-9175-4803-9475-559827B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1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9101-E531-E3F9-82CB-91994437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3EB6D-11E8-0F45-BAF8-17B41DC20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D8D15-0309-4B6F-12B5-1B769233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9F51-2256-4233-B76C-11992B86829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8E26-287D-EE92-A9B7-03842CAA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3B4B3-CAB0-F4A7-E376-2622073D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2B25-9175-4803-9475-559827B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9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492CD-8867-2E69-EA29-B885C05F8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E19F7-0F09-EE48-E0DB-9F0107E6A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410CD-D768-2419-D787-CA13559D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9F51-2256-4233-B76C-11992B86829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3928-8A71-20C1-A290-782479B1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0A100-998F-8CFD-9034-EF094852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2B25-9175-4803-9475-559827B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8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4A9C-F18E-A9B0-1C4C-D5E3FC83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A50A-24B1-3969-778E-F9778732D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F8A61-5741-36DA-D11B-A432FEA5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9F51-2256-4233-B76C-11992B86829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9EF11-E3E8-093C-C5DD-4BB45612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39B28-05D3-90C6-7819-BC72BF2B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2B25-9175-4803-9475-559827B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0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E123-176E-062D-A454-4D7C3F6A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B43C2-CDF6-B6CB-BA27-E54A2D88B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85E0A-ADE5-E0FD-DDD8-66F957A3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9F51-2256-4233-B76C-11992B86829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5DFD-F2A9-9356-31B3-C87B50A0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D542-4C8E-3555-A829-FC313D4B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2B25-9175-4803-9475-559827B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4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26AD-4837-CA2D-9777-017E64A7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0AF8-6E5F-72CB-2AC3-A347AB2B3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A975B-4603-98FF-B676-D9010FEF7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E0E52-0C13-A65A-03C6-5E1B46E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9F51-2256-4233-B76C-11992B86829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E9006-4FB0-E44A-2153-FF80D4A9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3BDBD-6631-9A07-E52C-358B192C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2B25-9175-4803-9475-559827B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1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0AFC-FFA6-030C-A82F-ACC80F77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9A5A3-B48C-FDD2-1AA3-92F639E7A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B6046-8D57-213A-9696-661A7A110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8BD9E-3D3C-C36E-A9E9-3420FA083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90BBB-9CA3-CC5A-0B06-92D731401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12F87-918A-CC6C-8058-4E98F271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9F51-2256-4233-B76C-11992B86829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89E6B-B7F4-FC58-F90D-3F2F3A2B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B1A24-F431-0E8A-EBC7-CC3A40F9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2B25-9175-4803-9475-559827B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3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F29A-5E72-310E-C4EB-67B24A41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D0133-EB77-6AE4-8E99-2988F8C0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9F51-2256-4233-B76C-11992B86829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31A9D-37D6-9E03-7B95-5C78374B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9C236-685B-9927-03FD-FE3068D1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2B25-9175-4803-9475-559827B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1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30724-4C01-1FA0-7AFF-FE2CECFAE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9F51-2256-4233-B76C-11992B86829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551AD-F20C-AC77-B76E-5B18F80F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66E0F-026B-1366-7A77-605ECF08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2B25-9175-4803-9475-559827B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8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F0B7-73EC-2F4E-E8D2-CBD18B05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DA8C9-AD19-26AB-343A-82D48D748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4B9CA-C313-BD13-F18A-204F31F94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6702C-8F5E-4F71-06EF-49864758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9F51-2256-4233-B76C-11992B86829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5F508-700E-4453-D98E-9B395D1B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AE87F-5A0C-E38A-F36F-DD14ED3D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2B25-9175-4803-9475-559827B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C66C-BF6C-63FF-C0A6-5383A9193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CCAC3-3B41-D03E-9CE8-49B8393BB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48BAA-390F-4E17-A830-F2E9F0300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6DAE0-B145-07B4-C4AE-FFC3C43F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9F51-2256-4233-B76C-11992B86829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EFDD1-35D4-E065-03FE-CD06B98F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EAB9E-D64D-A42B-8BD9-5CA5215B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2B25-9175-4803-9475-559827B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3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A2119-DEB6-01E7-024B-D4040B3B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1A492-E587-A80E-0663-6C4B2F56D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452A-B0BB-5035-0105-C8EFFD3F6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E9F51-2256-4233-B76C-11992B86829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18335-BAC7-FD4F-BF63-B47E4C47F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B532E-A8BC-0FC7-2758-72E379C3E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2B25-9175-4803-9475-559827B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4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A5AADCFD-6BDA-5C95-E077-72A39EDFB5BE}"/>
              </a:ext>
            </a:extLst>
          </p:cNvPr>
          <p:cNvGrpSpPr/>
          <p:nvPr/>
        </p:nvGrpSpPr>
        <p:grpSpPr>
          <a:xfrm>
            <a:off x="52015" y="40640"/>
            <a:ext cx="11780085" cy="6751456"/>
            <a:chOff x="52015" y="40640"/>
            <a:chExt cx="11780085" cy="6751456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6132B39C-29D8-8C1B-2BAD-6C1A50DF9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547" y="1247932"/>
              <a:ext cx="2401309" cy="210424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791854-5952-4EB6-3C5A-B5997A1729BA}"/>
                </a:ext>
              </a:extLst>
            </p:cNvPr>
            <p:cNvSpPr txBox="1"/>
            <p:nvPr/>
          </p:nvSpPr>
          <p:spPr>
            <a:xfrm>
              <a:off x="8101384" y="2377793"/>
              <a:ext cx="364074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veerwolf_core</a:t>
              </a:r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1600" b="1" dirty="0" err="1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VeeRwolf</a:t>
              </a:r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SoC)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9BB430C-729A-067D-F3F2-25E700C355BD}"/>
                </a:ext>
              </a:extLst>
            </p:cNvPr>
            <p:cNvCxnSpPr>
              <a:cxnSpLocks/>
              <a:stCxn id="10" idx="3"/>
              <a:endCxn id="7" idx="1"/>
            </p:cNvCxnSpPr>
            <p:nvPr/>
          </p:nvCxnSpPr>
          <p:spPr>
            <a:xfrm>
              <a:off x="7525257" y="1072903"/>
              <a:ext cx="576127" cy="145877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6AA0B4-7000-51F8-81AD-6B1B48CEC095}"/>
                </a:ext>
              </a:extLst>
            </p:cNvPr>
            <p:cNvSpPr txBox="1"/>
            <p:nvPr/>
          </p:nvSpPr>
          <p:spPr>
            <a:xfrm>
              <a:off x="5735985" y="903626"/>
              <a:ext cx="17892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rvfpgaboolean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9DC6148-D898-5582-1849-EB0DEB182E9F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 flipV="1">
              <a:off x="7321067" y="2531681"/>
              <a:ext cx="780317" cy="221984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AF5821-B761-A26F-1875-A871CF08C873}"/>
                </a:ext>
              </a:extLst>
            </p:cNvPr>
            <p:cNvSpPr txBox="1"/>
            <p:nvPr/>
          </p:nvSpPr>
          <p:spPr>
            <a:xfrm>
              <a:off x="6025520" y="4582245"/>
              <a:ext cx="1295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rvfpgasim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49C45AB-1810-6AD1-2584-DC2E9481C452}"/>
                </a:ext>
              </a:extLst>
            </p:cNvPr>
            <p:cNvCxnSpPr>
              <a:cxnSpLocks/>
              <a:stCxn id="10" idx="1"/>
              <a:endCxn id="2" idx="3"/>
            </p:cNvCxnSpPr>
            <p:nvPr/>
          </p:nvCxnSpPr>
          <p:spPr>
            <a:xfrm flipH="1">
              <a:off x="5364626" y="1072903"/>
              <a:ext cx="3713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36ECB6C2-B9E3-CD07-3C51-918839AD6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560" y="3642638"/>
              <a:ext cx="3009215" cy="6581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2500A91-6B8E-6A30-485F-9743FD880104}"/>
                </a:ext>
              </a:extLst>
            </p:cNvPr>
            <p:cNvCxnSpPr>
              <a:cxnSpLocks/>
              <a:stCxn id="17" idx="1"/>
              <a:endCxn id="19" idx="3"/>
            </p:cNvCxnSpPr>
            <p:nvPr/>
          </p:nvCxnSpPr>
          <p:spPr>
            <a:xfrm flipH="1" flipV="1">
              <a:off x="5309592" y="2415760"/>
              <a:ext cx="715928" cy="23357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91E153-E0F5-DF59-A215-28FB4A32C283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flipH="1" flipV="1">
              <a:off x="3451513" y="5815584"/>
              <a:ext cx="601610" cy="1844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5C986F-DFC0-F34D-2326-7C945EE5DDDD}"/>
                </a:ext>
              </a:extLst>
            </p:cNvPr>
            <p:cNvSpPr txBox="1"/>
            <p:nvPr/>
          </p:nvSpPr>
          <p:spPr>
            <a:xfrm>
              <a:off x="4418020" y="888237"/>
              <a:ext cx="9466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VIVADO</a:t>
              </a:r>
              <a:endParaRPr lang="en-US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F037D4-5890-CA23-D811-5780AD0AAE78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H="1">
              <a:off x="4070511" y="1072903"/>
              <a:ext cx="3475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7196E9-04EE-65B4-1D42-4FF6CDF8228A}"/>
                </a:ext>
              </a:extLst>
            </p:cNvPr>
            <p:cNvSpPr txBox="1"/>
            <p:nvPr/>
          </p:nvSpPr>
          <p:spPr>
            <a:xfrm>
              <a:off x="3643751" y="2107983"/>
              <a:ext cx="1665841" cy="615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VERILATOR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tb_ViDBo.cpp</a:t>
              </a:r>
              <a:endParaRPr lang="en-US" b="1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FCD7357-3B2D-62FE-0489-BEE25181C354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2430846" y="2260312"/>
              <a:ext cx="1212905" cy="1554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6A1DB8-A2C6-A9F6-975C-98FD7310F5CF}"/>
                </a:ext>
              </a:extLst>
            </p:cNvPr>
            <p:cNvSpPr txBox="1"/>
            <p:nvPr/>
          </p:nvSpPr>
          <p:spPr>
            <a:xfrm>
              <a:off x="4276990" y="3929108"/>
              <a:ext cx="1236044" cy="615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VERILATOR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tb.cpp</a:t>
              </a:r>
              <a:endParaRPr lang="en-US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F3B7878-6387-1A04-B6F9-886427D69175}"/>
                </a:ext>
              </a:extLst>
            </p:cNvPr>
            <p:cNvCxnSpPr>
              <a:cxnSpLocks/>
              <a:stCxn id="17" idx="1"/>
              <a:endCxn id="30" idx="3"/>
            </p:cNvCxnSpPr>
            <p:nvPr/>
          </p:nvCxnSpPr>
          <p:spPr>
            <a:xfrm flipH="1" flipV="1">
              <a:off x="5513034" y="4236885"/>
              <a:ext cx="512486" cy="514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AFCFC20-2E28-734B-524B-C65493451CA5}"/>
                </a:ext>
              </a:extLst>
            </p:cNvPr>
            <p:cNvCxnSpPr>
              <a:cxnSpLocks/>
              <a:stCxn id="30" idx="1"/>
              <a:endCxn id="34" idx="3"/>
            </p:cNvCxnSpPr>
            <p:nvPr/>
          </p:nvCxnSpPr>
          <p:spPr>
            <a:xfrm flipH="1" flipV="1">
              <a:off x="3835775" y="3971709"/>
              <a:ext cx="441215" cy="2651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714E426-2D1B-715E-196E-E2A4B0352C8C}"/>
                </a:ext>
              </a:extLst>
            </p:cNvPr>
            <p:cNvSpPr txBox="1"/>
            <p:nvPr/>
          </p:nvSpPr>
          <p:spPr>
            <a:xfrm>
              <a:off x="4053123" y="5692295"/>
              <a:ext cx="3147015" cy="615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VERILATOR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tb_PipelineSimulator.cpp</a:t>
              </a:r>
              <a:endParaRPr lang="en-US" b="1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52E4DD6-DBC4-4CD2-2363-5AB42C39AA6B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5888635" y="4751522"/>
              <a:ext cx="136885" cy="940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8779C2B-5365-8415-D500-B42EF438EF22}"/>
                </a:ext>
              </a:extLst>
            </p:cNvPr>
            <p:cNvCxnSpPr>
              <a:cxnSpLocks/>
            </p:cNvCxnSpPr>
            <p:nvPr/>
          </p:nvCxnSpPr>
          <p:spPr>
            <a:xfrm>
              <a:off x="7778674" y="49439"/>
              <a:ext cx="4084" cy="6646001"/>
            </a:xfrm>
            <a:prstGeom prst="line">
              <a:avLst/>
            </a:prstGeom>
            <a:ln w="317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3D407F3-2439-3807-F15F-7FF7687CBE6F}"/>
                </a:ext>
              </a:extLst>
            </p:cNvPr>
            <p:cNvSpPr txBox="1"/>
            <p:nvPr/>
          </p:nvSpPr>
          <p:spPr>
            <a:xfrm>
              <a:off x="8524240" y="40640"/>
              <a:ext cx="1510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>
                  <a:solidFill>
                    <a:srgbClr val="C00000"/>
                  </a:solidFill>
                </a:rPr>
                <a:t>BACK-END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89EC7FA-44C3-2D6C-FCE1-5C71C9D0A3CC}"/>
                </a:ext>
              </a:extLst>
            </p:cNvPr>
            <p:cNvSpPr txBox="1"/>
            <p:nvPr/>
          </p:nvSpPr>
          <p:spPr>
            <a:xfrm>
              <a:off x="5319449" y="49439"/>
              <a:ext cx="16996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>
                  <a:solidFill>
                    <a:srgbClr val="C00000"/>
                  </a:solidFill>
                </a:rPr>
                <a:t>FRONT-END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739E72D-37FE-E706-69CF-2152D0149D78}"/>
                </a:ext>
              </a:extLst>
            </p:cNvPr>
            <p:cNvSpPr txBox="1"/>
            <p:nvPr/>
          </p:nvSpPr>
          <p:spPr>
            <a:xfrm>
              <a:off x="2669141" y="160744"/>
              <a:ext cx="22829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324C2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RVfpgaEL2-Boolean</a:t>
              </a:r>
              <a:endParaRPr lang="en-US" sz="1600" b="1" dirty="0">
                <a:solidFill>
                  <a:srgbClr val="324C2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63DA6E-A185-A8DF-8B5E-19C1A8A8D555}"/>
                </a:ext>
              </a:extLst>
            </p:cNvPr>
            <p:cNvSpPr txBox="1"/>
            <p:nvPr/>
          </p:nvSpPr>
          <p:spPr>
            <a:xfrm>
              <a:off x="322942" y="807394"/>
              <a:ext cx="2036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24C2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RVfpgaEL2-ViDBo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B0379E-20F6-6CB3-3699-2079BF294301}"/>
                </a:ext>
              </a:extLst>
            </p:cNvPr>
            <p:cNvSpPr txBox="1"/>
            <p:nvPr/>
          </p:nvSpPr>
          <p:spPr>
            <a:xfrm>
              <a:off x="2708807" y="3274335"/>
              <a:ext cx="2187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324C2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RVfpgaEL2-Trace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2B2D9B-E671-0F84-E22F-A26AB9428530}"/>
                </a:ext>
              </a:extLst>
            </p:cNvPr>
            <p:cNvSpPr txBox="1"/>
            <p:nvPr/>
          </p:nvSpPr>
          <p:spPr>
            <a:xfrm>
              <a:off x="3486630" y="5027730"/>
              <a:ext cx="2406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24C2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RVfpgaEL2-Pipeline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29FDFB1-82BC-301F-A8D0-3692205E51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15" y="4494203"/>
              <a:ext cx="3399498" cy="2297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172D268-77B7-670D-8EE3-DC60428CE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78172" y="2791420"/>
              <a:ext cx="3753928" cy="2707822"/>
            </a:xfrm>
            <a:prstGeom prst="rect">
              <a:avLst/>
            </a:prstGeom>
          </p:spPr>
        </p:pic>
        <p:pic>
          <p:nvPicPr>
            <p:cNvPr id="43" name="Picture 42" descr="A black circuit board with red text&#10;&#10;Description automatically generated">
              <a:extLst>
                <a:ext uri="{FF2B5EF4-FFF2-40B4-BE49-F238E27FC236}">
                  <a16:creationId xmlns:a16="http://schemas.microsoft.com/office/drawing/2014/main" id="{87F38591-4757-C65D-4D84-2C7F3E81E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6449" y="675615"/>
              <a:ext cx="1592852" cy="7887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967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4A8267-D995-A84D-272C-D9B1A4341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073" y="1269889"/>
            <a:ext cx="4927853" cy="431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4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8BEFFC-22F3-0B22-92E5-7431A4447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695450"/>
            <a:ext cx="89058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87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969958D-4BB7-D363-6A48-64AD30BB1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454" y="711201"/>
            <a:ext cx="7252505" cy="49023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40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ANGEL CHAVER MARTINEZ</dc:creator>
  <cp:lastModifiedBy>DANIEL ANGEL CHAVER MARTINEZ</cp:lastModifiedBy>
  <cp:revision>16</cp:revision>
  <dcterms:created xsi:type="dcterms:W3CDTF">2023-02-15T05:06:19Z</dcterms:created>
  <dcterms:modified xsi:type="dcterms:W3CDTF">2023-11-10T07:29:17Z</dcterms:modified>
</cp:coreProperties>
</file>