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24/09/2023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>
            <a:spLocks noChangeAspect="1"/>
          </p:cNvSpPr>
          <p:nvPr/>
        </p:nvSpPr>
        <p:spPr>
          <a:xfrm>
            <a:off x="2120631" y="1705448"/>
            <a:ext cx="2548466" cy="593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Boot</a:t>
            </a:r>
            <a:r>
              <a:rPr lang="es-ES" sz="2800" b="1" dirty="0">
                <a:solidFill>
                  <a:schemeClr val="tx1"/>
                </a:solidFill>
              </a:rPr>
              <a:t>-ROM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>
            <a:spLocks noChangeAspect="1"/>
          </p:cNvSpPr>
          <p:nvPr/>
        </p:nvSpPr>
        <p:spPr>
          <a:xfrm>
            <a:off x="2120631" y="2559591"/>
            <a:ext cx="2548466" cy="593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Sys</a:t>
            </a:r>
            <a:r>
              <a:rPr lang="es-ES" sz="2800" b="1" dirty="0">
                <a:solidFill>
                  <a:schemeClr val="tx1"/>
                </a:solidFill>
              </a:rPr>
              <a:t>-Con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>
            <a:spLocks noChangeAspect="1"/>
          </p:cNvSpPr>
          <p:nvPr/>
        </p:nvSpPr>
        <p:spPr>
          <a:xfrm>
            <a:off x="2120631" y="3435326"/>
            <a:ext cx="2548466" cy="593394"/>
          </a:xfrm>
          <a:prstGeom prst="rect">
            <a:avLst/>
          </a:prstGeom>
          <a:solidFill>
            <a:srgbClr val="FF0000">
              <a:alpha val="46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Timer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>
            <a:spLocks noChangeAspect="1"/>
          </p:cNvSpPr>
          <p:nvPr/>
        </p:nvSpPr>
        <p:spPr>
          <a:xfrm>
            <a:off x="2120631" y="4302169"/>
            <a:ext cx="2548466" cy="593394"/>
          </a:xfrm>
          <a:prstGeom prst="rect">
            <a:avLst/>
          </a:prstGeom>
          <a:solidFill>
            <a:srgbClr val="FF0000">
              <a:alpha val="46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GPIO1-LEDsSw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>
            <a:spLocks noChangeAspect="1"/>
          </p:cNvSpPr>
          <p:nvPr/>
        </p:nvSpPr>
        <p:spPr>
          <a:xfrm>
            <a:off x="2120631" y="5175764"/>
            <a:ext cx="2548466" cy="593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UART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>
            <a:spLocks noChangeAspect="1"/>
          </p:cNvSpPr>
          <p:nvPr/>
        </p:nvSpPr>
        <p:spPr>
          <a:xfrm>
            <a:off x="6815760" y="513940"/>
            <a:ext cx="1809542" cy="890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Address</a:t>
            </a:r>
            <a:r>
              <a:rPr lang="es-ES" sz="2800" b="1" dirty="0">
                <a:solidFill>
                  <a:schemeClr val="tx1"/>
                </a:solidFill>
              </a:rPr>
              <a:t> </a:t>
            </a:r>
            <a:r>
              <a:rPr lang="es-ES" sz="2800" b="1" dirty="0" err="1">
                <a:solidFill>
                  <a:schemeClr val="tx1"/>
                </a:solidFill>
              </a:rPr>
              <a:t>Decoder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" name="Trapecio 2"/>
          <p:cNvSpPr/>
          <p:nvPr/>
        </p:nvSpPr>
        <p:spPr>
          <a:xfrm rot="5400000">
            <a:off x="3478761" y="3156762"/>
            <a:ext cx="5852542" cy="1266219"/>
          </a:xfrm>
          <a:prstGeom prst="trapezoid">
            <a:avLst>
              <a:gd name="adj" fmla="val 124530"/>
            </a:avLst>
          </a:prstGeom>
          <a:solidFill>
            <a:schemeClr val="accent6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dirty="0">
              <a:solidFill>
                <a:schemeClr val="tx1"/>
              </a:solidFill>
            </a:endParaRPr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4688742" y="5472461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 flipV="1">
            <a:off x="4688742" y="4602909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 flipV="1">
            <a:off x="4688742" y="3764134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>
            <a:spLocks noChangeAspect="1"/>
          </p:cNvSpPr>
          <p:nvPr/>
        </p:nvSpPr>
        <p:spPr>
          <a:xfrm>
            <a:off x="7917785" y="3314690"/>
            <a:ext cx="1410509" cy="8900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/>
                </a:solidFill>
              </a:rPr>
              <a:t>WB-</a:t>
            </a:r>
            <a:r>
              <a:rPr lang="es-ES" sz="2800" b="1" dirty="0" err="1">
                <a:solidFill>
                  <a:schemeClr val="tx1"/>
                </a:solidFill>
              </a:rPr>
              <a:t>Axi</a:t>
            </a:r>
            <a:r>
              <a:rPr lang="es-ES" sz="2800" b="1" dirty="0">
                <a:solidFill>
                  <a:schemeClr val="tx1"/>
                </a:solidFill>
              </a:rPr>
              <a:t> Bridge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>
            <a:spLocks noChangeAspect="1"/>
          </p:cNvSpPr>
          <p:nvPr/>
        </p:nvSpPr>
        <p:spPr>
          <a:xfrm>
            <a:off x="10026964" y="3304962"/>
            <a:ext cx="1571731" cy="890091"/>
          </a:xfrm>
          <a:prstGeom prst="rect">
            <a:avLst/>
          </a:prstGeom>
          <a:solidFill>
            <a:schemeClr val="accent6">
              <a:lumMod val="50000"/>
              <a:alpha val="2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err="1">
                <a:solidFill>
                  <a:schemeClr val="tx1"/>
                </a:solidFill>
              </a:rPr>
              <a:t>VeeR</a:t>
            </a:r>
            <a:r>
              <a:rPr lang="es-ES" sz="2800" b="1" dirty="0">
                <a:solidFill>
                  <a:schemeClr val="tx1"/>
                </a:solidFill>
              </a:rPr>
              <a:t> EL2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89" name="Conector recto 88"/>
          <p:cNvCxnSpPr/>
          <p:nvPr/>
        </p:nvCxnSpPr>
        <p:spPr>
          <a:xfrm>
            <a:off x="7050841" y="3762707"/>
            <a:ext cx="864000" cy="0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9338218" y="3780011"/>
            <a:ext cx="684000" cy="0"/>
          </a:xfrm>
          <a:prstGeom prst="line">
            <a:avLst/>
          </a:prstGeom>
          <a:ln w="101600">
            <a:solidFill>
              <a:schemeClr val="accent2">
                <a:lumMod val="7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>
            <a:off x="1575884" y="4605344"/>
            <a:ext cx="54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n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" y="4127954"/>
            <a:ext cx="860005" cy="860005"/>
          </a:xfrm>
          <a:prstGeom prst="rect">
            <a:avLst/>
          </a:prstGeom>
        </p:spPr>
      </p:pic>
      <p:pic>
        <p:nvPicPr>
          <p:cNvPr id="96" name="Imagen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6" y="4210122"/>
            <a:ext cx="959922" cy="754491"/>
          </a:xfrm>
          <a:prstGeom prst="rect">
            <a:avLst/>
          </a:prstGeom>
        </p:spPr>
      </p:pic>
      <p:sp>
        <p:nvSpPr>
          <p:cNvPr id="100" name="CuadroTexto 99"/>
          <p:cNvSpPr txBox="1"/>
          <p:nvPr/>
        </p:nvSpPr>
        <p:spPr>
          <a:xfrm>
            <a:off x="7235327" y="1639925"/>
            <a:ext cx="1666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/>
              <a:t>Address</a:t>
            </a:r>
            <a:r>
              <a:rPr lang="es-ES" sz="2000" b="1" dirty="0"/>
              <a:t>[15:6]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7996870" y="2280290"/>
            <a:ext cx="153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/>
              <a:t>Address</a:t>
            </a:r>
            <a:r>
              <a:rPr lang="es-ES" sz="2000" b="1" dirty="0"/>
              <a:t>[5:2]</a:t>
            </a: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15" y="5020438"/>
            <a:ext cx="1089066" cy="853245"/>
          </a:xfrm>
          <a:prstGeom prst="rect">
            <a:avLst/>
          </a:prstGeom>
        </p:spPr>
      </p:pic>
      <p:cxnSp>
        <p:nvCxnSpPr>
          <p:cNvPr id="63" name="Conector recto de flecha 62"/>
          <p:cNvCxnSpPr/>
          <p:nvPr/>
        </p:nvCxnSpPr>
        <p:spPr>
          <a:xfrm>
            <a:off x="1560986" y="5472460"/>
            <a:ext cx="54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n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67" y="1701326"/>
            <a:ext cx="1097248" cy="614459"/>
          </a:xfrm>
          <a:prstGeom prst="rect">
            <a:avLst/>
          </a:prstGeom>
        </p:spPr>
      </p:pic>
      <p:cxnSp>
        <p:nvCxnSpPr>
          <p:cNvPr id="70" name="Conector recto de flecha 69"/>
          <p:cNvCxnSpPr/>
          <p:nvPr/>
        </p:nvCxnSpPr>
        <p:spPr>
          <a:xfrm>
            <a:off x="1575884" y="2011553"/>
            <a:ext cx="54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6408263" y="968980"/>
            <a:ext cx="5237" cy="68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7240499" y="1412874"/>
            <a:ext cx="0" cy="23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7597775" y="2683218"/>
            <a:ext cx="0" cy="10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V="1">
            <a:off x="7595257" y="2683218"/>
            <a:ext cx="2377193" cy="7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H="1" flipV="1">
            <a:off x="9973469" y="164814"/>
            <a:ext cx="3528" cy="252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3607310" y="164814"/>
            <a:ext cx="6365140" cy="15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cxnSpLocks/>
          </p:cNvCxnSpPr>
          <p:nvPr/>
        </p:nvCxnSpPr>
        <p:spPr>
          <a:xfrm flipH="1">
            <a:off x="3607310" y="163468"/>
            <a:ext cx="5840" cy="1372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V="1">
            <a:off x="4686969" y="2834090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V="1">
            <a:off x="4687286" y="2016055"/>
            <a:ext cx="1080000" cy="2"/>
          </a:xfrm>
          <a:prstGeom prst="line">
            <a:avLst/>
          </a:prstGeom>
          <a:ln w="1016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 rot="5400000">
            <a:off x="4702869" y="3455714"/>
            <a:ext cx="33677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000" dirty="0"/>
              <a:t>5-1 </a:t>
            </a:r>
            <a:r>
              <a:rPr lang="es-ES" sz="4000" dirty="0" err="1"/>
              <a:t>Multiplexer</a:t>
            </a:r>
            <a:endParaRPr lang="es-ES" sz="4000" dirty="0"/>
          </a:p>
        </p:txBody>
      </p:sp>
      <p:cxnSp>
        <p:nvCxnSpPr>
          <p:cNvPr id="49" name="Conector recto 48"/>
          <p:cNvCxnSpPr/>
          <p:nvPr/>
        </p:nvCxnSpPr>
        <p:spPr>
          <a:xfrm flipV="1">
            <a:off x="6405032" y="981680"/>
            <a:ext cx="42703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30" y="2723656"/>
            <a:ext cx="1605979" cy="264026"/>
          </a:xfrm>
          <a:prstGeom prst="rect">
            <a:avLst/>
          </a:prstGeom>
        </p:spPr>
      </p:pic>
      <p:cxnSp>
        <p:nvCxnSpPr>
          <p:cNvPr id="48" name="Conector recto de flecha 47"/>
          <p:cNvCxnSpPr/>
          <p:nvPr/>
        </p:nvCxnSpPr>
        <p:spPr>
          <a:xfrm>
            <a:off x="1726964" y="2850796"/>
            <a:ext cx="360000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C2C227-2957-8B16-A572-507F6AC18108}"/>
              </a:ext>
            </a:extLst>
          </p:cNvPr>
          <p:cNvSpPr/>
          <p:nvPr/>
        </p:nvSpPr>
        <p:spPr>
          <a:xfrm>
            <a:off x="250166" y="4127954"/>
            <a:ext cx="1201458" cy="83665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EB55F-74F1-36B7-0F36-4A7EB3F96917}"/>
              </a:ext>
            </a:extLst>
          </p:cNvPr>
          <p:cNvSpPr/>
          <p:nvPr/>
        </p:nvSpPr>
        <p:spPr>
          <a:xfrm>
            <a:off x="1958764" y="4161382"/>
            <a:ext cx="2816436" cy="83665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72E87-19CD-73C1-41A4-EA8BA3DEB856}"/>
              </a:ext>
            </a:extLst>
          </p:cNvPr>
          <p:cNvSpPr/>
          <p:nvPr/>
        </p:nvSpPr>
        <p:spPr>
          <a:xfrm>
            <a:off x="5358707" y="374401"/>
            <a:ext cx="6510732" cy="640269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37</cp:revision>
  <dcterms:created xsi:type="dcterms:W3CDTF">2020-07-03T13:44:51Z</dcterms:created>
  <dcterms:modified xsi:type="dcterms:W3CDTF">2023-09-24T10:50:07Z</dcterms:modified>
</cp:coreProperties>
</file>