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BCB753-6E5D-DBF0-F30E-68FDE306F8A6}"/>
              </a:ext>
            </a:extLst>
          </p:cNvPr>
          <p:cNvGrpSpPr/>
          <p:nvPr/>
        </p:nvGrpSpPr>
        <p:grpSpPr>
          <a:xfrm>
            <a:off x="1356085" y="572019"/>
            <a:ext cx="8994923" cy="5763746"/>
            <a:chOff x="1356085" y="572019"/>
            <a:chExt cx="8994923" cy="5763746"/>
          </a:xfrm>
        </p:grpSpPr>
        <p:pic>
          <p:nvPicPr>
            <p:cNvPr id="19" name="Imagen 9">
              <a:extLst>
                <a:ext uri="{FF2B5EF4-FFF2-40B4-BE49-F238E27FC236}">
                  <a16:creationId xmlns:a16="http://schemas.microsoft.com/office/drawing/2014/main" id="{7C9A66C9-FD54-8181-756B-E3D5A929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7811" y="572019"/>
              <a:ext cx="97690" cy="5763746"/>
            </a:xfrm>
            <a:prstGeom prst="rect">
              <a:avLst/>
            </a:prstGeom>
          </p:spPr>
        </p:pic>
        <p:cxnSp>
          <p:nvCxnSpPr>
            <p:cNvPr id="48" name="Conector recto de flecha 47"/>
            <p:cNvCxnSpPr/>
            <p:nvPr/>
          </p:nvCxnSpPr>
          <p:spPr>
            <a:xfrm rot="5400000">
              <a:off x="4446089" y="1946340"/>
              <a:ext cx="88920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4569000" y="232998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rgbClr val="800000"/>
                  </a:solidFill>
                </a:rPr>
                <a:t>ap</a:t>
              </a:r>
              <a:endParaRPr lang="es-E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" name="Trapecio 1"/>
            <p:cNvSpPr/>
            <p:nvPr/>
          </p:nvSpPr>
          <p:spPr>
            <a:xfrm rot="5400000">
              <a:off x="3213915" y="3135784"/>
              <a:ext cx="3605671" cy="1360111"/>
            </a:xfrm>
            <a:prstGeom prst="trapezoid">
              <a:avLst>
                <a:gd name="adj" fmla="val 6957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Triángulo isósceles 2"/>
            <p:cNvSpPr/>
            <p:nvPr/>
          </p:nvSpPr>
          <p:spPr>
            <a:xfrm rot="5400000">
              <a:off x="4268713" y="3642429"/>
              <a:ext cx="412862" cy="274267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4338011" y="3593010"/>
              <a:ext cx="0" cy="36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cxnSpLocks/>
            </p:cNvCxnSpPr>
            <p:nvPr/>
          </p:nvCxnSpPr>
          <p:spPr>
            <a:xfrm>
              <a:off x="5693347" y="3817159"/>
              <a:ext cx="4657661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/>
            <p:cNvSpPr txBox="1"/>
            <p:nvPr/>
          </p:nvSpPr>
          <p:spPr>
            <a:xfrm>
              <a:off x="4906469" y="3573131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accent6">
                      <a:lumMod val="50000"/>
                    </a:schemeClr>
                  </a:solidFill>
                </a:rPr>
                <a:t>aout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575829" y="1054954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800000"/>
                  </a:solidFill>
                </a:rPr>
                <a:t>i0_ap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215647" y="3351414"/>
              <a:ext cx="1758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accent6">
                      <a:lumMod val="50000"/>
                    </a:schemeClr>
                  </a:solidFill>
                </a:rPr>
                <a:t>alu_result_x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414358" y="2605683"/>
              <a:ext cx="1272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i0_rs1_d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432031" y="4072529"/>
              <a:ext cx="1272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6">
                      <a:lumMod val="50000"/>
                    </a:schemeClr>
                  </a:solidFill>
                </a:rPr>
                <a:t>i0_rs2_d</a:t>
              </a:r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1356086" y="4533229"/>
              <a:ext cx="2980609" cy="7997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242417" y="2605310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accent6">
                      <a:lumMod val="50000"/>
                    </a:schemeClr>
                  </a:solidFill>
                </a:rPr>
                <a:t>a_in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3237105" y="4076511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accent6">
                      <a:lumMod val="50000"/>
                    </a:schemeClr>
                  </a:solidFill>
                </a:rPr>
                <a:t>b_in</a:t>
              </a:r>
              <a:endParaRPr lang="es-E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53511" y="1746709"/>
              <a:ext cx="5193793" cy="40480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30">
              <a:extLst>
                <a:ext uri="{FF2B5EF4-FFF2-40B4-BE49-F238E27FC236}">
                  <a16:creationId xmlns:a16="http://schemas.microsoft.com/office/drawing/2014/main" id="{B83A2AE4-2E43-5D0B-4359-736F6BFDAE67}"/>
                </a:ext>
              </a:extLst>
            </p:cNvPr>
            <p:cNvCxnSpPr/>
            <p:nvPr/>
          </p:nvCxnSpPr>
          <p:spPr>
            <a:xfrm>
              <a:off x="1356085" y="3112822"/>
              <a:ext cx="2980609" cy="7997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8">
              <a:extLst>
                <a:ext uri="{FF2B5EF4-FFF2-40B4-BE49-F238E27FC236}">
                  <a16:creationId xmlns:a16="http://schemas.microsoft.com/office/drawing/2014/main" id="{F1646424-E0B7-F85A-1674-022E5FDF817C}"/>
                </a:ext>
              </a:extLst>
            </p:cNvPr>
            <p:cNvSpPr/>
            <p:nvPr/>
          </p:nvSpPr>
          <p:spPr>
            <a:xfrm>
              <a:off x="6274114" y="3568700"/>
              <a:ext cx="1513802" cy="4660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 err="1">
                  <a:solidFill>
                    <a:schemeClr val="tx1"/>
                  </a:solidFill>
                </a:rPr>
                <a:t>i_result_ff</a:t>
              </a:r>
              <a:endParaRPr lang="es-E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CuadroTexto 21">
              <a:extLst>
                <a:ext uri="{FF2B5EF4-FFF2-40B4-BE49-F238E27FC236}">
                  <a16:creationId xmlns:a16="http://schemas.microsoft.com/office/drawing/2014/main" id="{007CF794-8CD6-46A1-55E8-4F8ABD8006B1}"/>
                </a:ext>
              </a:extLst>
            </p:cNvPr>
            <p:cNvSpPr txBox="1"/>
            <p:nvPr/>
          </p:nvSpPr>
          <p:spPr>
            <a:xfrm>
              <a:off x="3098878" y="654146"/>
              <a:ext cx="1148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1">
                      <a:lumMod val="50000"/>
                    </a:schemeClr>
                  </a:solidFill>
                </a:rPr>
                <a:t>D </a:t>
              </a:r>
              <a:r>
                <a:rPr lang="es-ES" sz="2400" b="1" dirty="0" err="1">
                  <a:solidFill>
                    <a:schemeClr val="accent1">
                      <a:lumMod val="50000"/>
                    </a:schemeClr>
                  </a:solidFill>
                </a:rPr>
                <a:t>Stage</a:t>
              </a:r>
              <a:endParaRPr lang="es-E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CuadroTexto 21">
              <a:extLst>
                <a:ext uri="{FF2B5EF4-FFF2-40B4-BE49-F238E27FC236}">
                  <a16:creationId xmlns:a16="http://schemas.microsoft.com/office/drawing/2014/main" id="{E6DE2AC6-D820-C73F-15D7-48FBC5D7C119}"/>
                </a:ext>
              </a:extLst>
            </p:cNvPr>
            <p:cNvSpPr txBox="1"/>
            <p:nvPr/>
          </p:nvSpPr>
          <p:spPr>
            <a:xfrm>
              <a:off x="8446359" y="661105"/>
              <a:ext cx="1148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chemeClr val="accent1">
                      <a:lumMod val="50000"/>
                    </a:schemeClr>
                  </a:solidFill>
                </a:rPr>
                <a:t>X </a:t>
              </a:r>
              <a:r>
                <a:rPr lang="es-ES" sz="2400" b="1" dirty="0" err="1">
                  <a:solidFill>
                    <a:schemeClr val="accent1">
                      <a:lumMod val="50000"/>
                    </a:schemeClr>
                  </a:solidFill>
                </a:rPr>
                <a:t>Stage</a:t>
              </a:r>
              <a:endParaRPr lang="es-E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29</cp:revision>
  <dcterms:created xsi:type="dcterms:W3CDTF">2021-01-23T13:23:45Z</dcterms:created>
  <dcterms:modified xsi:type="dcterms:W3CDTF">2023-05-05T09:35:43Z</dcterms:modified>
</cp:coreProperties>
</file>