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C20"/>
    <a:srgbClr val="1B2911"/>
    <a:srgbClr val="101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1808-045F-46C1-BFA5-31694797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D889-54FE-7056-0307-8E42C547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23E7-11C0-CD42-0897-DC6078D0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36FC-D3B5-C706-4BF2-83355356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59C9-776C-B45B-9545-52EB9B9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9101-E531-E3F9-82CB-91994437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3EB6D-11E8-0F45-BAF8-17B41DC2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8D15-0309-4B6F-12B5-1B769233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8E26-287D-EE92-A9B7-03842CAA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B4B3-CAB0-F4A7-E376-2622073D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92CD-8867-2E69-EA29-B885C05F8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E19F7-0F09-EE48-E0DB-9F0107E6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10CD-D768-2419-D787-CA13559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3928-8A71-20C1-A290-782479B1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A100-998F-8CFD-9034-EF094852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A9C-F18E-A9B0-1C4C-D5E3FC83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50A-24B1-3969-778E-F9778732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8A61-5741-36DA-D11B-A432FEA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9EF11-E3E8-093C-C5DD-4BB4561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9B28-05D3-90C6-7819-BC72BF2B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123-176E-062D-A454-4D7C3F6A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B43C2-CDF6-B6CB-BA27-E54A2D88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5E0A-ADE5-E0FD-DDD8-66F957A3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5DFD-F2A9-9356-31B3-C87B50A0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D542-4C8E-3555-A829-FC313D4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26AD-4837-CA2D-9777-017E64A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AF8-6E5F-72CB-2AC3-A347AB2B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975B-4603-98FF-B676-D9010FEF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0E52-0C13-A65A-03C6-5E1B46E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9006-4FB0-E44A-2153-FF80D4A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BDBD-6631-9A07-E52C-358B192C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0AFC-FFA6-030C-A82F-ACC80F77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A5A3-B48C-FDD2-1AA3-92F639E7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B6046-8D57-213A-9696-661A7A11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8BD9E-3D3C-C36E-A9E9-3420FA08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90BBB-9CA3-CC5A-0B06-92D731401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12F87-918A-CC6C-8058-4E98F27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9E6B-B7F4-FC58-F90D-3F2F3A2B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B1A24-F431-0E8A-EBC7-CC3A40F9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29A-5E72-310E-C4EB-67B24A41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D0133-EB77-6AE4-8E99-2988F8C0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31A9D-37D6-9E03-7B95-5C78374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9C236-685B-9927-03FD-FE3068D1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30724-4C01-1FA0-7AFF-FE2CECFA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551AD-F20C-AC77-B76E-5B18F80F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66E0F-026B-1366-7A77-605ECF08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F0B7-73EC-2F4E-E8D2-CBD18B0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A8C9-AD19-26AB-343A-82D48D74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4B9CA-C313-BD13-F18A-204F31F9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702C-8F5E-4F71-06EF-4986475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F508-700E-4453-D98E-9B395D1B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E87F-5A0C-E38A-F36F-DD14ED3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66C-BF6C-63FF-C0A6-5383A919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CCAC3-3B41-D03E-9CE8-49B8393B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8BAA-390F-4E17-A830-F2E9F030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6DAE0-B145-07B4-C4AE-FFC3C43F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FDD1-35D4-E065-03FE-CD06B98F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AB9E-D64D-A42B-8BD9-5CA5215B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A2119-DEB6-01E7-024B-D4040B3B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A492-E587-A80E-0663-6C4B2F5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452A-B0BB-5035-0105-C8EFFD3F6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9F51-2256-4233-B76C-11992B86829D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8335-BAC7-FD4F-BF63-B47E4C47F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32E-A8BC-0FC7-2758-72E379C3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2B25-9175-4803-9475-559827B76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2FD2B52-0AE0-0D58-A40C-E2943CB6DF41}"/>
              </a:ext>
            </a:extLst>
          </p:cNvPr>
          <p:cNvGrpSpPr/>
          <p:nvPr/>
        </p:nvGrpSpPr>
        <p:grpSpPr>
          <a:xfrm>
            <a:off x="52015" y="40640"/>
            <a:ext cx="11962217" cy="6751456"/>
            <a:chOff x="52015" y="40640"/>
            <a:chExt cx="11962217" cy="67514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91854-5952-4EB6-3C5A-B5997A1729BA}"/>
                </a:ext>
              </a:extLst>
            </p:cNvPr>
            <p:cNvSpPr txBox="1"/>
            <p:nvPr/>
          </p:nvSpPr>
          <p:spPr>
            <a:xfrm>
              <a:off x="8101384" y="2377793"/>
              <a:ext cx="364074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veerwolf_core</a:t>
              </a: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VeeRwolf</a:t>
              </a:r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SoC)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9BB430C-729A-067D-F3F2-25E700C355BD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7278395" y="1072903"/>
              <a:ext cx="822989" cy="14587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6AA0B4-7000-51F8-81AD-6B1B48CEC095}"/>
                </a:ext>
              </a:extLst>
            </p:cNvPr>
            <p:cNvSpPr txBox="1"/>
            <p:nvPr/>
          </p:nvSpPr>
          <p:spPr>
            <a:xfrm>
              <a:off x="5735985" y="903626"/>
              <a:ext cx="15424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rvfpganexys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DC6148-D898-5582-1849-EB0DEB182E9F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7321067" y="2531681"/>
              <a:ext cx="780317" cy="22198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AF5821-B761-A26F-1875-A871CF08C873}"/>
                </a:ext>
              </a:extLst>
            </p:cNvPr>
            <p:cNvSpPr txBox="1"/>
            <p:nvPr/>
          </p:nvSpPr>
          <p:spPr>
            <a:xfrm>
              <a:off x="6025520" y="4582245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rvfpgasim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Picture 21" descr="A picture containing text, electronics, circuit&#10;&#10;Description automatically generated">
              <a:extLst>
                <a:ext uri="{FF2B5EF4-FFF2-40B4-BE49-F238E27FC236}">
                  <a16:creationId xmlns:a16="http://schemas.microsoft.com/office/drawing/2014/main" id="{359586E1-23CE-448B-ECB5-6902B325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582" y="503018"/>
              <a:ext cx="1222929" cy="11397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9C45AB-1810-6AD1-2584-DC2E9481C452}"/>
                </a:ext>
              </a:extLst>
            </p:cNvPr>
            <p:cNvCxnSpPr>
              <a:cxnSpLocks/>
              <a:stCxn id="10" idx="1"/>
              <a:endCxn id="2" idx="3"/>
            </p:cNvCxnSpPr>
            <p:nvPr/>
          </p:nvCxnSpPr>
          <p:spPr>
            <a:xfrm flipH="1">
              <a:off x="5364626" y="1072903"/>
              <a:ext cx="3713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36ECB6C2-B9E3-CD07-3C51-918839AD6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60" y="3642638"/>
              <a:ext cx="3009215" cy="6581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Picture 3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40DE8C-ED37-BCE2-0C49-DD54F18F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895" y="1142603"/>
              <a:ext cx="2246951" cy="22354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2500A91-6B8E-6A30-485F-9743FD880104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 flipV="1">
              <a:off x="5309592" y="2415760"/>
              <a:ext cx="715928" cy="2335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91E153-E0F5-DF59-A215-28FB4A32C283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451513" y="5815584"/>
              <a:ext cx="601610" cy="18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5C986F-DFC0-F34D-2326-7C945EE5DDDD}"/>
                </a:ext>
              </a:extLst>
            </p:cNvPr>
            <p:cNvSpPr txBox="1"/>
            <p:nvPr/>
          </p:nvSpPr>
          <p:spPr>
            <a:xfrm>
              <a:off x="4418020" y="888237"/>
              <a:ext cx="94660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VIVADO</a:t>
              </a:r>
              <a:endParaRPr lang="en-US" b="1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F037D4-5890-CA23-D811-5780AD0AAE78}"/>
                </a:ext>
              </a:extLst>
            </p:cNvPr>
            <p:cNvCxnSpPr>
              <a:cxnSpLocks/>
              <a:stCxn id="2" idx="1"/>
              <a:endCxn id="22" idx="3"/>
            </p:cNvCxnSpPr>
            <p:nvPr/>
          </p:nvCxnSpPr>
          <p:spPr>
            <a:xfrm flipH="1">
              <a:off x="4070511" y="1072903"/>
              <a:ext cx="347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7196E9-04EE-65B4-1D42-4FF6CDF8228A}"/>
                </a:ext>
              </a:extLst>
            </p:cNvPr>
            <p:cNvSpPr txBox="1"/>
            <p:nvPr/>
          </p:nvSpPr>
          <p:spPr>
            <a:xfrm>
              <a:off x="3643751" y="2107983"/>
              <a:ext cx="1665841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tb_ViDBo.cpp</a:t>
              </a:r>
              <a:endParaRPr lang="en-US" b="1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FCD7357-3B2D-62FE-0489-BEE25181C354}"/>
                </a:ext>
              </a:extLst>
            </p:cNvPr>
            <p:cNvCxnSpPr>
              <a:cxnSpLocks/>
              <a:stCxn id="19" idx="1"/>
              <a:endCxn id="38" idx="3"/>
            </p:cNvCxnSpPr>
            <p:nvPr/>
          </p:nvCxnSpPr>
          <p:spPr>
            <a:xfrm flipH="1" flipV="1">
              <a:off x="2430846" y="2260312"/>
              <a:ext cx="1212905" cy="1554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6A1DB8-A2C6-A9F6-975C-98FD7310F5CF}"/>
                </a:ext>
              </a:extLst>
            </p:cNvPr>
            <p:cNvSpPr txBox="1"/>
            <p:nvPr/>
          </p:nvSpPr>
          <p:spPr>
            <a:xfrm>
              <a:off x="4276990" y="3929108"/>
              <a:ext cx="1236044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tb.cpp</a:t>
              </a:r>
              <a:endParaRPr lang="en-US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3B7878-6387-1A04-B6F9-886427D69175}"/>
                </a:ext>
              </a:extLst>
            </p:cNvPr>
            <p:cNvCxnSpPr>
              <a:cxnSpLocks/>
              <a:stCxn id="17" idx="1"/>
              <a:endCxn id="30" idx="3"/>
            </p:cNvCxnSpPr>
            <p:nvPr/>
          </p:nvCxnSpPr>
          <p:spPr>
            <a:xfrm flipH="1" flipV="1">
              <a:off x="5513034" y="4236885"/>
              <a:ext cx="512486" cy="514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FCFC20-2E28-734B-524B-C65493451CA5}"/>
                </a:ext>
              </a:extLst>
            </p:cNvPr>
            <p:cNvCxnSpPr>
              <a:cxnSpLocks/>
              <a:stCxn id="30" idx="1"/>
              <a:endCxn id="34" idx="3"/>
            </p:cNvCxnSpPr>
            <p:nvPr/>
          </p:nvCxnSpPr>
          <p:spPr>
            <a:xfrm flipH="1" flipV="1">
              <a:off x="3835775" y="3971709"/>
              <a:ext cx="441215" cy="265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14E426-2D1B-715E-196E-E2A4B0352C8C}"/>
                </a:ext>
              </a:extLst>
            </p:cNvPr>
            <p:cNvSpPr txBox="1"/>
            <p:nvPr/>
          </p:nvSpPr>
          <p:spPr>
            <a:xfrm>
              <a:off x="4053123" y="5692295"/>
              <a:ext cx="3147015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VERILATOR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tb_PipelineSimulator.cpp</a:t>
              </a:r>
              <a:endParaRPr lang="en-US" b="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2E4DD6-DBC4-4CD2-2363-5AB42C39AA6B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888635" y="4751522"/>
              <a:ext cx="136885" cy="940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779C2B-5365-8415-D500-B42EF438EF22}"/>
                </a:ext>
              </a:extLst>
            </p:cNvPr>
            <p:cNvCxnSpPr>
              <a:cxnSpLocks/>
            </p:cNvCxnSpPr>
            <p:nvPr/>
          </p:nvCxnSpPr>
          <p:spPr>
            <a:xfrm>
              <a:off x="7778674" y="49439"/>
              <a:ext cx="4084" cy="6646001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D407F3-2439-3807-F15F-7FF7687CBE6F}"/>
                </a:ext>
              </a:extLst>
            </p:cNvPr>
            <p:cNvSpPr txBox="1"/>
            <p:nvPr/>
          </p:nvSpPr>
          <p:spPr>
            <a:xfrm>
              <a:off x="8524240" y="40640"/>
              <a:ext cx="1510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C00000"/>
                  </a:solidFill>
                </a:rPr>
                <a:t>BACK-END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9EC7FA-44C3-2D6C-FCE1-5C71C9D0A3CC}"/>
                </a:ext>
              </a:extLst>
            </p:cNvPr>
            <p:cNvSpPr txBox="1"/>
            <p:nvPr/>
          </p:nvSpPr>
          <p:spPr>
            <a:xfrm>
              <a:off x="5319449" y="49439"/>
              <a:ext cx="1699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>
                  <a:solidFill>
                    <a:srgbClr val="C00000"/>
                  </a:solidFill>
                </a:rPr>
                <a:t>FRONT-END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39E72D-37FE-E706-69CF-2152D0149D78}"/>
                </a:ext>
              </a:extLst>
            </p:cNvPr>
            <p:cNvSpPr txBox="1"/>
            <p:nvPr/>
          </p:nvSpPr>
          <p:spPr>
            <a:xfrm>
              <a:off x="2669141" y="160744"/>
              <a:ext cx="2282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RVfpgaEL2-NexysA7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3DA6E-A185-A8DF-8B5E-19C1A8A8D555}"/>
                </a:ext>
              </a:extLst>
            </p:cNvPr>
            <p:cNvSpPr txBox="1"/>
            <p:nvPr/>
          </p:nvSpPr>
          <p:spPr>
            <a:xfrm>
              <a:off x="322942" y="807394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RVfpgaEL2-ViDBo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0379E-20F6-6CB3-3699-2079BF294301}"/>
                </a:ext>
              </a:extLst>
            </p:cNvPr>
            <p:cNvSpPr txBox="1"/>
            <p:nvPr/>
          </p:nvSpPr>
          <p:spPr>
            <a:xfrm>
              <a:off x="2708807" y="3274335"/>
              <a:ext cx="2187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RVfpgaEL2-Trace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B2D9B-E671-0F84-E22F-A26AB9428530}"/>
                </a:ext>
              </a:extLst>
            </p:cNvPr>
            <p:cNvSpPr txBox="1"/>
            <p:nvPr/>
          </p:nvSpPr>
          <p:spPr>
            <a:xfrm>
              <a:off x="3486630" y="5027730"/>
              <a:ext cx="240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24C2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RVfpgaEL2-Pipeline</a:t>
              </a:r>
            </a:p>
          </p:txBody>
        </p:sp>
        <p:pic>
          <p:nvPicPr>
            <p:cNvPr id="46" name="Picture 45" descr="A computer screen shot of a diagram&#10;&#10;Description automatically generated">
              <a:extLst>
                <a:ext uri="{FF2B5EF4-FFF2-40B4-BE49-F238E27FC236}">
                  <a16:creationId xmlns:a16="http://schemas.microsoft.com/office/drawing/2014/main" id="{0070E438-8519-0F6D-8F2C-34CD9CF81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084" y="2852212"/>
              <a:ext cx="3971148" cy="24513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29FDFB1-82BC-301F-A8D0-3692205E5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5" y="4494203"/>
              <a:ext cx="3399498" cy="2297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67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B77E68-27AE-10B6-CBCE-7FA7386A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5" y="634603"/>
            <a:ext cx="5576825" cy="55481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5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8BEFFC-22F3-0B22-92E5-7431A444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95450"/>
            <a:ext cx="89058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7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969958D-4BB7-D363-6A48-64AD30BB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54" y="711201"/>
            <a:ext cx="7252505" cy="4902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0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ANGEL CHAVER MARTINEZ</dc:creator>
  <cp:lastModifiedBy>DANIEL ANGEL CHAVER MARTINEZ</cp:lastModifiedBy>
  <cp:revision>12</cp:revision>
  <dcterms:created xsi:type="dcterms:W3CDTF">2023-02-15T05:06:19Z</dcterms:created>
  <dcterms:modified xsi:type="dcterms:W3CDTF">2023-08-18T05:32:38Z</dcterms:modified>
</cp:coreProperties>
</file>