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1E7A"/>
    <a:srgbClr val="214877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9A6B8-170E-429A-B103-676E1ECC4DF0}" type="datetimeFigureOut">
              <a:rPr lang="es-ES" smtClean="0"/>
              <a:t>17/08/2023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CABC3-5A3B-4664-83E1-4D900711737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2668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9A6B8-170E-429A-B103-676E1ECC4DF0}" type="datetimeFigureOut">
              <a:rPr lang="es-ES" smtClean="0"/>
              <a:t>17/08/2023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CABC3-5A3B-4664-83E1-4D900711737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94666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9A6B8-170E-429A-B103-676E1ECC4DF0}" type="datetimeFigureOut">
              <a:rPr lang="es-ES" smtClean="0"/>
              <a:t>17/08/2023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CABC3-5A3B-4664-83E1-4D900711737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58820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9A6B8-170E-429A-B103-676E1ECC4DF0}" type="datetimeFigureOut">
              <a:rPr lang="es-ES" smtClean="0"/>
              <a:t>17/08/2023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CABC3-5A3B-4664-83E1-4D900711737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4602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9A6B8-170E-429A-B103-676E1ECC4DF0}" type="datetimeFigureOut">
              <a:rPr lang="es-ES" smtClean="0"/>
              <a:t>17/08/2023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CABC3-5A3B-4664-83E1-4D900711737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55406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9A6B8-170E-429A-B103-676E1ECC4DF0}" type="datetimeFigureOut">
              <a:rPr lang="es-ES" smtClean="0"/>
              <a:t>17/08/2023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CABC3-5A3B-4664-83E1-4D900711737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75004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9A6B8-170E-429A-B103-676E1ECC4DF0}" type="datetimeFigureOut">
              <a:rPr lang="es-ES" smtClean="0"/>
              <a:t>17/08/2023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CABC3-5A3B-4664-83E1-4D900711737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27273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9A6B8-170E-429A-B103-676E1ECC4DF0}" type="datetimeFigureOut">
              <a:rPr lang="es-ES" smtClean="0"/>
              <a:t>17/08/2023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CABC3-5A3B-4664-83E1-4D900711737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6054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9A6B8-170E-429A-B103-676E1ECC4DF0}" type="datetimeFigureOut">
              <a:rPr lang="es-ES" smtClean="0"/>
              <a:t>17/08/2023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CABC3-5A3B-4664-83E1-4D900711737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38656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9A6B8-170E-429A-B103-676E1ECC4DF0}" type="datetimeFigureOut">
              <a:rPr lang="es-ES" smtClean="0"/>
              <a:t>17/08/2023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CABC3-5A3B-4664-83E1-4D900711737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87267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9A6B8-170E-429A-B103-676E1ECC4DF0}" type="datetimeFigureOut">
              <a:rPr lang="es-ES" smtClean="0"/>
              <a:t>17/08/2023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CABC3-5A3B-4664-83E1-4D900711737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50552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F9A6B8-170E-429A-B103-676E1ECC4DF0}" type="datetimeFigureOut">
              <a:rPr lang="es-ES" smtClean="0"/>
              <a:t>17/08/2023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1CABC3-5A3B-4664-83E1-4D900711737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79608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emf"/><Relationship Id="rId10" Type="http://schemas.openxmlformats.org/officeDocument/2006/relationships/image" Target="../media/image1.png"/><Relationship Id="rId4" Type="http://schemas.openxmlformats.org/officeDocument/2006/relationships/image" Target="../media/image4.emf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623A179B-4A46-F014-2AC7-09EF6E14387A}"/>
              </a:ext>
            </a:extLst>
          </p:cNvPr>
          <p:cNvGrpSpPr/>
          <p:nvPr/>
        </p:nvGrpSpPr>
        <p:grpSpPr>
          <a:xfrm>
            <a:off x="2149815" y="1078776"/>
            <a:ext cx="7737750" cy="4682420"/>
            <a:chOff x="2149815" y="1078776"/>
            <a:chExt cx="7737750" cy="4682420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EDA60CB-6A40-321B-6C2D-5B932BBDF7B7}"/>
                </a:ext>
              </a:extLst>
            </p:cNvPr>
            <p:cNvGrpSpPr/>
            <p:nvPr/>
          </p:nvGrpSpPr>
          <p:grpSpPr>
            <a:xfrm>
              <a:off x="4703794" y="1078776"/>
              <a:ext cx="2845371" cy="2359287"/>
              <a:chOff x="4673314" y="773976"/>
              <a:chExt cx="2845371" cy="2359287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7276CE2C-991F-0733-3740-90E8A67C1EE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73314" y="773976"/>
                <a:ext cx="2845371" cy="2359287"/>
              </a:xfrm>
              <a:prstGeom prst="rect">
                <a:avLst/>
              </a:prstGeom>
            </p:spPr>
          </p:pic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F450BE6-6027-B632-7E60-ECDEF0633769}"/>
                  </a:ext>
                </a:extLst>
              </p:cNvPr>
              <p:cNvSpPr/>
              <p:nvPr/>
            </p:nvSpPr>
            <p:spPr>
              <a:xfrm>
                <a:off x="4673314" y="2830286"/>
                <a:ext cx="2554800" cy="27260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" name="Rectángulo redondeado 4"/>
            <p:cNvSpPr/>
            <p:nvPr/>
          </p:nvSpPr>
          <p:spPr>
            <a:xfrm>
              <a:off x="4544622" y="3168912"/>
              <a:ext cx="2809188" cy="325221"/>
            </a:xfrm>
            <a:prstGeom prst="round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>
                  <a:solidFill>
                    <a:schemeClr val="tx1"/>
                  </a:solidFill>
                </a:rPr>
                <a:t>AXI </a:t>
              </a:r>
              <a:r>
                <a:rPr lang="es-ES" dirty="0" err="1">
                  <a:solidFill>
                    <a:schemeClr val="tx1"/>
                  </a:solidFill>
                </a:rPr>
                <a:t>Interconnect</a:t>
              </a:r>
              <a:endParaRPr lang="es-ES" dirty="0">
                <a:solidFill>
                  <a:schemeClr val="tx1"/>
                </a:solidFill>
              </a:endParaRPr>
            </a:p>
          </p:txBody>
        </p:sp>
        <p:sp>
          <p:nvSpPr>
            <p:cNvPr id="6" name="Rectángulo redondeado 5"/>
            <p:cNvSpPr/>
            <p:nvPr/>
          </p:nvSpPr>
          <p:spPr>
            <a:xfrm>
              <a:off x="4544622" y="3892812"/>
              <a:ext cx="2809188" cy="325221"/>
            </a:xfrm>
            <a:prstGeom prst="round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>
                  <a:solidFill>
                    <a:schemeClr val="tx1"/>
                  </a:solidFill>
                </a:rPr>
                <a:t>AXI-</a:t>
              </a:r>
              <a:r>
                <a:rPr lang="es-ES" dirty="0" err="1">
                  <a:solidFill>
                    <a:schemeClr val="tx1"/>
                  </a:solidFill>
                </a:rPr>
                <a:t>Wishbone</a:t>
              </a:r>
              <a:r>
                <a:rPr lang="es-ES" dirty="0">
                  <a:solidFill>
                    <a:schemeClr val="tx1"/>
                  </a:solidFill>
                </a:rPr>
                <a:t> Bridge</a:t>
              </a:r>
            </a:p>
          </p:txBody>
        </p:sp>
        <p:sp>
          <p:nvSpPr>
            <p:cNvPr id="8" name="Flecha arriba y abajo 7"/>
            <p:cNvSpPr/>
            <p:nvPr/>
          </p:nvSpPr>
          <p:spPr>
            <a:xfrm>
              <a:off x="5839678" y="3493447"/>
              <a:ext cx="219075" cy="400051"/>
            </a:xfrm>
            <a:prstGeom prst="upDownArrow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" name="Rectángulo redondeado 8"/>
            <p:cNvSpPr/>
            <p:nvPr/>
          </p:nvSpPr>
          <p:spPr>
            <a:xfrm>
              <a:off x="4544622" y="4617398"/>
              <a:ext cx="2809188" cy="325221"/>
            </a:xfrm>
            <a:prstGeom prst="round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err="1">
                  <a:solidFill>
                    <a:schemeClr val="tx1"/>
                  </a:solidFill>
                </a:rPr>
                <a:t>Wishbone</a:t>
              </a:r>
              <a:r>
                <a:rPr lang="es-ES" dirty="0">
                  <a:solidFill>
                    <a:schemeClr val="tx1"/>
                  </a:solidFill>
                </a:rPr>
                <a:t> </a:t>
              </a:r>
              <a:r>
                <a:rPr lang="es-ES" dirty="0" err="1">
                  <a:solidFill>
                    <a:schemeClr val="tx1"/>
                  </a:solidFill>
                </a:rPr>
                <a:t>Interconnect</a:t>
              </a:r>
              <a:endParaRPr lang="es-ES" dirty="0">
                <a:solidFill>
                  <a:schemeClr val="tx1"/>
                </a:solidFill>
              </a:endParaRPr>
            </a:p>
          </p:txBody>
        </p:sp>
        <p:sp>
          <p:nvSpPr>
            <p:cNvPr id="10" name="Flecha arriba y abajo 9"/>
            <p:cNvSpPr/>
            <p:nvPr/>
          </p:nvSpPr>
          <p:spPr>
            <a:xfrm>
              <a:off x="5839678" y="4218033"/>
              <a:ext cx="219075" cy="400051"/>
            </a:xfrm>
            <a:prstGeom prst="upDownArrow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" name="Rectángulo 10"/>
            <p:cNvSpPr>
              <a:spLocks noChangeAspect="1"/>
            </p:cNvSpPr>
            <p:nvPr/>
          </p:nvSpPr>
          <p:spPr>
            <a:xfrm>
              <a:off x="2149815" y="5415660"/>
              <a:ext cx="1440000" cy="335297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err="1">
                  <a:solidFill>
                    <a:schemeClr val="tx1"/>
                  </a:solidFill>
                </a:rPr>
                <a:t>Boot</a:t>
              </a:r>
              <a:r>
                <a:rPr lang="es-ES" dirty="0">
                  <a:solidFill>
                    <a:schemeClr val="tx1"/>
                  </a:solidFill>
                </a:rPr>
                <a:t>-ROM</a:t>
              </a:r>
              <a:endParaRPr lang="es-ES" sz="1100" dirty="0">
                <a:solidFill>
                  <a:schemeClr val="tx1"/>
                </a:solidFill>
              </a:endParaRPr>
            </a:p>
          </p:txBody>
        </p:sp>
        <p:sp>
          <p:nvSpPr>
            <p:cNvPr id="12" name="Rectángulo 11"/>
            <p:cNvSpPr>
              <a:spLocks noChangeAspect="1"/>
            </p:cNvSpPr>
            <p:nvPr/>
          </p:nvSpPr>
          <p:spPr>
            <a:xfrm>
              <a:off x="3721440" y="5425899"/>
              <a:ext cx="1440000" cy="335297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err="1">
                  <a:solidFill>
                    <a:schemeClr val="tx1"/>
                  </a:solidFill>
                </a:rPr>
                <a:t>System-Ctrl</a:t>
              </a:r>
              <a:endParaRPr lang="es-ES" sz="1100" dirty="0">
                <a:solidFill>
                  <a:schemeClr val="tx1"/>
                </a:solidFill>
              </a:endParaRPr>
            </a:p>
          </p:txBody>
        </p:sp>
        <p:sp>
          <p:nvSpPr>
            <p:cNvPr id="13" name="Rectángulo 12"/>
            <p:cNvSpPr>
              <a:spLocks/>
            </p:cNvSpPr>
            <p:nvPr/>
          </p:nvSpPr>
          <p:spPr>
            <a:xfrm>
              <a:off x="5293065" y="5425899"/>
              <a:ext cx="756000" cy="335297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>
                  <a:solidFill>
                    <a:schemeClr val="tx1"/>
                  </a:solidFill>
                </a:rPr>
                <a:t>SPI1</a:t>
              </a:r>
              <a:endParaRPr lang="es-ES" sz="1100" dirty="0">
                <a:solidFill>
                  <a:schemeClr val="tx1"/>
                </a:solidFill>
              </a:endParaRPr>
            </a:p>
          </p:txBody>
        </p:sp>
        <p:sp>
          <p:nvSpPr>
            <p:cNvPr id="14" name="Rectángulo 13"/>
            <p:cNvSpPr>
              <a:spLocks/>
            </p:cNvSpPr>
            <p:nvPr/>
          </p:nvSpPr>
          <p:spPr>
            <a:xfrm>
              <a:off x="6180690" y="5425899"/>
              <a:ext cx="756000" cy="335297"/>
            </a:xfrm>
            <a:prstGeom prst="rect">
              <a:avLst/>
            </a:prstGeom>
            <a:solidFill>
              <a:srgbClr val="FF0000">
                <a:alpha val="46000"/>
              </a:srgb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>
                  <a:solidFill>
                    <a:schemeClr val="tx1"/>
                  </a:solidFill>
                </a:rPr>
                <a:t>SPI2</a:t>
              </a:r>
              <a:endParaRPr lang="es-ES" sz="1100" dirty="0">
                <a:solidFill>
                  <a:schemeClr val="tx1"/>
                </a:solidFill>
              </a:endParaRPr>
            </a:p>
          </p:txBody>
        </p:sp>
        <p:sp>
          <p:nvSpPr>
            <p:cNvPr id="15" name="Rectángulo 14"/>
            <p:cNvSpPr>
              <a:spLocks/>
            </p:cNvSpPr>
            <p:nvPr/>
          </p:nvSpPr>
          <p:spPr>
            <a:xfrm>
              <a:off x="7068315" y="5425899"/>
              <a:ext cx="900000" cy="335297"/>
            </a:xfrm>
            <a:prstGeom prst="rect">
              <a:avLst/>
            </a:prstGeom>
            <a:solidFill>
              <a:srgbClr val="FF0000">
                <a:alpha val="46000"/>
              </a:srgb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>
                  <a:solidFill>
                    <a:schemeClr val="tx1"/>
                  </a:solidFill>
                </a:rPr>
                <a:t>PTC</a:t>
              </a:r>
              <a:endParaRPr lang="es-ES" sz="1100" dirty="0">
                <a:solidFill>
                  <a:schemeClr val="tx1"/>
                </a:solidFill>
              </a:endParaRPr>
            </a:p>
          </p:txBody>
        </p:sp>
        <p:sp>
          <p:nvSpPr>
            <p:cNvPr id="16" name="Rectángulo 15"/>
            <p:cNvSpPr>
              <a:spLocks/>
            </p:cNvSpPr>
            <p:nvPr/>
          </p:nvSpPr>
          <p:spPr>
            <a:xfrm>
              <a:off x="8099940" y="5425899"/>
              <a:ext cx="828000" cy="335297"/>
            </a:xfrm>
            <a:prstGeom prst="rect">
              <a:avLst/>
            </a:prstGeom>
            <a:solidFill>
              <a:srgbClr val="FF0000">
                <a:alpha val="46000"/>
              </a:srgb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>
                  <a:solidFill>
                    <a:schemeClr val="tx1"/>
                  </a:solidFill>
                </a:rPr>
                <a:t>GPIO</a:t>
              </a:r>
              <a:endParaRPr lang="es-ES" sz="1100" dirty="0">
                <a:solidFill>
                  <a:schemeClr val="tx1"/>
                </a:solidFill>
              </a:endParaRPr>
            </a:p>
          </p:txBody>
        </p:sp>
        <p:sp>
          <p:nvSpPr>
            <p:cNvPr id="17" name="Rectángulo 16"/>
            <p:cNvSpPr>
              <a:spLocks/>
            </p:cNvSpPr>
            <p:nvPr/>
          </p:nvSpPr>
          <p:spPr>
            <a:xfrm>
              <a:off x="9059565" y="5425899"/>
              <a:ext cx="828000" cy="335297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>
                  <a:solidFill>
                    <a:schemeClr val="tx1"/>
                  </a:solidFill>
                </a:rPr>
                <a:t>UART</a:t>
              </a:r>
              <a:endParaRPr lang="es-ES" sz="1100" dirty="0">
                <a:solidFill>
                  <a:schemeClr val="tx1"/>
                </a:solidFill>
              </a:endParaRPr>
            </a:p>
          </p:txBody>
        </p:sp>
        <p:sp>
          <p:nvSpPr>
            <p:cNvPr id="18" name="Flecha arriba y abajo 17"/>
            <p:cNvSpPr/>
            <p:nvPr/>
          </p:nvSpPr>
          <p:spPr>
            <a:xfrm>
              <a:off x="5839678" y="4959831"/>
              <a:ext cx="219075" cy="400051"/>
            </a:xfrm>
            <a:prstGeom prst="upDownArrow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9" name="Flecha doblada 18"/>
            <p:cNvSpPr/>
            <p:nvPr/>
          </p:nvSpPr>
          <p:spPr>
            <a:xfrm rot="10800000" flipH="1">
              <a:off x="7146788" y="3492761"/>
              <a:ext cx="953152" cy="339727"/>
            </a:xfrm>
            <a:prstGeom prst="bentArrow">
              <a:avLst>
                <a:gd name="adj1" fmla="val 20399"/>
                <a:gd name="adj2" fmla="val 27012"/>
                <a:gd name="adj3" fmla="val 34706"/>
                <a:gd name="adj4" fmla="val 43750"/>
              </a:avLst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tx1"/>
                </a:solidFill>
              </a:endParaRPr>
            </a:p>
          </p:txBody>
        </p:sp>
        <p:sp>
          <p:nvSpPr>
            <p:cNvPr id="20" name="Rectángulo 19"/>
            <p:cNvSpPr/>
            <p:nvPr/>
          </p:nvSpPr>
          <p:spPr>
            <a:xfrm>
              <a:off x="8032936" y="3561580"/>
              <a:ext cx="149707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s-ES" dirty="0">
                  <a:solidFill>
                    <a:schemeClr val="tx1"/>
                  </a:solidFill>
                </a:rPr>
                <a:t>RAM </a:t>
              </a:r>
              <a:r>
                <a:rPr lang="es-ES" dirty="0" err="1">
                  <a:solidFill>
                    <a:schemeClr val="tx1"/>
                  </a:solidFill>
                </a:rPr>
                <a:t>Memory</a:t>
              </a:r>
              <a:endParaRPr lang="es-E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53915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1BAD1284-26ED-E070-A457-E26860567491}"/>
              </a:ext>
            </a:extLst>
          </p:cNvPr>
          <p:cNvGrpSpPr/>
          <p:nvPr/>
        </p:nvGrpSpPr>
        <p:grpSpPr>
          <a:xfrm>
            <a:off x="1237760" y="351472"/>
            <a:ext cx="8936227" cy="6384584"/>
            <a:chOff x="1237760" y="351472"/>
            <a:chExt cx="8936227" cy="6384584"/>
          </a:xfrm>
        </p:grpSpPr>
        <p:sp>
          <p:nvSpPr>
            <p:cNvPr id="5" name="Rectángulo redondeado 4"/>
            <p:cNvSpPr/>
            <p:nvPr/>
          </p:nvSpPr>
          <p:spPr>
            <a:xfrm>
              <a:off x="3094191" y="3424381"/>
              <a:ext cx="2058789" cy="238347"/>
            </a:xfrm>
            <a:prstGeom prst="round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400" dirty="0">
                  <a:solidFill>
                    <a:schemeClr val="tx1"/>
                  </a:solidFill>
                </a:rPr>
                <a:t>AXI </a:t>
              </a:r>
              <a:r>
                <a:rPr lang="es-ES" sz="1400" dirty="0" err="1">
                  <a:solidFill>
                    <a:schemeClr val="tx1"/>
                  </a:solidFill>
                </a:rPr>
                <a:t>Interconnect</a:t>
              </a:r>
              <a:endParaRPr lang="es-ES" sz="1400" dirty="0">
                <a:solidFill>
                  <a:schemeClr val="tx1"/>
                </a:solidFill>
              </a:endParaRPr>
            </a:p>
          </p:txBody>
        </p:sp>
        <p:sp>
          <p:nvSpPr>
            <p:cNvPr id="6" name="Rectángulo redondeado 5"/>
            <p:cNvSpPr/>
            <p:nvPr/>
          </p:nvSpPr>
          <p:spPr>
            <a:xfrm>
              <a:off x="3094191" y="3954910"/>
              <a:ext cx="2058789" cy="238347"/>
            </a:xfrm>
            <a:prstGeom prst="round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400" dirty="0">
                  <a:solidFill>
                    <a:schemeClr val="tx1"/>
                  </a:solidFill>
                </a:rPr>
                <a:t>AXI-</a:t>
              </a:r>
              <a:r>
                <a:rPr lang="es-ES" sz="1400" dirty="0" err="1">
                  <a:solidFill>
                    <a:schemeClr val="tx1"/>
                  </a:solidFill>
                </a:rPr>
                <a:t>Wishbone</a:t>
              </a:r>
              <a:r>
                <a:rPr lang="es-ES" sz="1400" dirty="0">
                  <a:solidFill>
                    <a:schemeClr val="tx1"/>
                  </a:solidFill>
                </a:rPr>
                <a:t> Bridge</a:t>
              </a:r>
            </a:p>
          </p:txBody>
        </p:sp>
        <p:sp>
          <p:nvSpPr>
            <p:cNvPr id="8" name="Flecha arriba y abajo 7"/>
            <p:cNvSpPr/>
            <p:nvPr/>
          </p:nvSpPr>
          <p:spPr>
            <a:xfrm>
              <a:off x="4043307" y="3662225"/>
              <a:ext cx="160555" cy="293188"/>
            </a:xfrm>
            <a:prstGeom prst="upDownArrow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" name="Rectángulo redondeado 8"/>
            <p:cNvSpPr/>
            <p:nvPr/>
          </p:nvSpPr>
          <p:spPr>
            <a:xfrm>
              <a:off x="3094191" y="4485943"/>
              <a:ext cx="2058789" cy="238347"/>
            </a:xfrm>
            <a:prstGeom prst="round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400" dirty="0" err="1">
                  <a:solidFill>
                    <a:schemeClr val="tx1"/>
                  </a:solidFill>
                </a:rPr>
                <a:t>Wishbone</a:t>
              </a:r>
              <a:r>
                <a:rPr lang="es-ES" sz="1400" dirty="0">
                  <a:solidFill>
                    <a:schemeClr val="tx1"/>
                  </a:solidFill>
                </a:rPr>
                <a:t> </a:t>
              </a:r>
              <a:r>
                <a:rPr lang="es-ES" sz="1400" dirty="0" err="1">
                  <a:solidFill>
                    <a:schemeClr val="tx1"/>
                  </a:solidFill>
                </a:rPr>
                <a:t>Interconnect</a:t>
              </a:r>
              <a:endParaRPr lang="es-ES" sz="1400" dirty="0">
                <a:solidFill>
                  <a:schemeClr val="tx1"/>
                </a:solidFill>
              </a:endParaRPr>
            </a:p>
          </p:txBody>
        </p:sp>
        <p:sp>
          <p:nvSpPr>
            <p:cNvPr id="10" name="Flecha arriba y abajo 9"/>
            <p:cNvSpPr/>
            <p:nvPr/>
          </p:nvSpPr>
          <p:spPr>
            <a:xfrm>
              <a:off x="4043307" y="4193257"/>
              <a:ext cx="160555" cy="293188"/>
            </a:xfrm>
            <a:prstGeom prst="upDownArrow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" name="Rectángulo 10"/>
            <p:cNvSpPr>
              <a:spLocks noChangeAspect="1"/>
            </p:cNvSpPr>
            <p:nvPr/>
          </p:nvSpPr>
          <p:spPr>
            <a:xfrm>
              <a:off x="1339092" y="5070971"/>
              <a:ext cx="1055343" cy="24573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400" dirty="0" err="1">
                  <a:solidFill>
                    <a:schemeClr val="tx1"/>
                  </a:solidFill>
                </a:rPr>
                <a:t>Boot</a:t>
              </a:r>
              <a:r>
                <a:rPr lang="es-ES" sz="1400" dirty="0">
                  <a:solidFill>
                    <a:schemeClr val="tx1"/>
                  </a:solidFill>
                </a:rPr>
                <a:t>-ROM</a:t>
              </a:r>
              <a:endParaRPr lang="es-ES" sz="1000" dirty="0">
                <a:solidFill>
                  <a:schemeClr val="tx1"/>
                </a:solidFill>
              </a:endParaRPr>
            </a:p>
          </p:txBody>
        </p:sp>
        <p:sp>
          <p:nvSpPr>
            <p:cNvPr id="12" name="Rectángulo 11"/>
            <p:cNvSpPr>
              <a:spLocks noChangeAspect="1"/>
            </p:cNvSpPr>
            <p:nvPr/>
          </p:nvSpPr>
          <p:spPr>
            <a:xfrm>
              <a:off x="2490900" y="5078475"/>
              <a:ext cx="1055343" cy="24573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400" dirty="0" err="1">
                  <a:solidFill>
                    <a:schemeClr val="tx1"/>
                  </a:solidFill>
                </a:rPr>
                <a:t>System-Ctrl</a:t>
              </a:r>
              <a:endParaRPr lang="es-ES" sz="1000" dirty="0">
                <a:solidFill>
                  <a:schemeClr val="tx1"/>
                </a:solidFill>
              </a:endParaRPr>
            </a:p>
          </p:txBody>
        </p:sp>
        <p:sp>
          <p:nvSpPr>
            <p:cNvPr id="13" name="Rectángulo 12"/>
            <p:cNvSpPr>
              <a:spLocks/>
            </p:cNvSpPr>
            <p:nvPr/>
          </p:nvSpPr>
          <p:spPr>
            <a:xfrm>
              <a:off x="3642707" y="5078475"/>
              <a:ext cx="554055" cy="24573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400" dirty="0">
                  <a:solidFill>
                    <a:schemeClr val="tx1"/>
                  </a:solidFill>
                </a:rPr>
                <a:t>SPI1</a:t>
              </a:r>
              <a:endParaRPr lang="es-ES" sz="1000" dirty="0">
                <a:solidFill>
                  <a:schemeClr val="tx1"/>
                </a:solidFill>
              </a:endParaRPr>
            </a:p>
          </p:txBody>
        </p:sp>
        <p:sp>
          <p:nvSpPr>
            <p:cNvPr id="14" name="Rectángulo 13"/>
            <p:cNvSpPr>
              <a:spLocks/>
            </p:cNvSpPr>
            <p:nvPr/>
          </p:nvSpPr>
          <p:spPr>
            <a:xfrm>
              <a:off x="4293227" y="5078475"/>
              <a:ext cx="554055" cy="245731"/>
            </a:xfrm>
            <a:prstGeom prst="rect">
              <a:avLst/>
            </a:prstGeom>
            <a:solidFill>
              <a:schemeClr val="bg1">
                <a:alpha val="46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400" dirty="0">
                  <a:solidFill>
                    <a:schemeClr val="tx1"/>
                  </a:solidFill>
                </a:rPr>
                <a:t>SPI2</a:t>
              </a:r>
              <a:endParaRPr lang="es-ES" sz="1000" dirty="0">
                <a:solidFill>
                  <a:schemeClr val="tx1"/>
                </a:solidFill>
              </a:endParaRPr>
            </a:p>
          </p:txBody>
        </p:sp>
        <p:sp>
          <p:nvSpPr>
            <p:cNvPr id="15" name="Rectángulo 14"/>
            <p:cNvSpPr>
              <a:spLocks/>
            </p:cNvSpPr>
            <p:nvPr/>
          </p:nvSpPr>
          <p:spPr>
            <a:xfrm>
              <a:off x="4943747" y="5078475"/>
              <a:ext cx="659589" cy="245731"/>
            </a:xfrm>
            <a:prstGeom prst="rect">
              <a:avLst/>
            </a:prstGeom>
            <a:solidFill>
              <a:schemeClr val="bg1">
                <a:alpha val="46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400" dirty="0" err="1">
                  <a:solidFill>
                    <a:schemeClr val="tx1"/>
                  </a:solidFill>
                </a:rPr>
                <a:t>Timer</a:t>
              </a:r>
              <a:endParaRPr lang="es-ES" sz="1000" dirty="0">
                <a:solidFill>
                  <a:schemeClr val="tx1"/>
                </a:solidFill>
              </a:endParaRPr>
            </a:p>
          </p:txBody>
        </p:sp>
        <p:sp>
          <p:nvSpPr>
            <p:cNvPr id="16" name="Rectángulo 15"/>
            <p:cNvSpPr>
              <a:spLocks/>
            </p:cNvSpPr>
            <p:nvPr/>
          </p:nvSpPr>
          <p:spPr>
            <a:xfrm>
              <a:off x="5699801" y="5078475"/>
              <a:ext cx="606822" cy="245731"/>
            </a:xfrm>
            <a:prstGeom prst="rect">
              <a:avLst/>
            </a:prstGeom>
            <a:solidFill>
              <a:schemeClr val="bg1">
                <a:alpha val="46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400" dirty="0">
                  <a:solidFill>
                    <a:schemeClr val="tx1"/>
                  </a:solidFill>
                </a:rPr>
                <a:t>GPIO</a:t>
              </a:r>
              <a:endParaRPr lang="es-ES" sz="1000" dirty="0">
                <a:solidFill>
                  <a:schemeClr val="tx1"/>
                </a:solidFill>
              </a:endParaRPr>
            </a:p>
          </p:txBody>
        </p:sp>
        <p:sp>
          <p:nvSpPr>
            <p:cNvPr id="17" name="Rectángulo 16"/>
            <p:cNvSpPr>
              <a:spLocks/>
            </p:cNvSpPr>
            <p:nvPr/>
          </p:nvSpPr>
          <p:spPr>
            <a:xfrm>
              <a:off x="6403088" y="5078475"/>
              <a:ext cx="606822" cy="24573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400" dirty="0">
                  <a:solidFill>
                    <a:schemeClr val="tx1"/>
                  </a:solidFill>
                </a:rPr>
                <a:t>UART</a:t>
              </a:r>
              <a:endParaRPr lang="es-ES" sz="1000" dirty="0">
                <a:solidFill>
                  <a:schemeClr val="tx1"/>
                </a:solidFill>
              </a:endParaRPr>
            </a:p>
          </p:txBody>
        </p:sp>
        <p:sp>
          <p:nvSpPr>
            <p:cNvPr id="18" name="Flecha arriba y abajo 17"/>
            <p:cNvSpPr/>
            <p:nvPr/>
          </p:nvSpPr>
          <p:spPr>
            <a:xfrm>
              <a:off x="4043307" y="4736904"/>
              <a:ext cx="160555" cy="293188"/>
            </a:xfrm>
            <a:prstGeom prst="upDownArrow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9" name="Flecha doblada 18"/>
            <p:cNvSpPr/>
            <p:nvPr/>
          </p:nvSpPr>
          <p:spPr>
            <a:xfrm rot="10800000" flipH="1">
              <a:off x="5001259" y="3661719"/>
              <a:ext cx="2333812" cy="264909"/>
            </a:xfrm>
            <a:prstGeom prst="bentArrow">
              <a:avLst>
                <a:gd name="adj1" fmla="val 20399"/>
                <a:gd name="adj2" fmla="val 25332"/>
                <a:gd name="adj3" fmla="val 34706"/>
                <a:gd name="adj4" fmla="val 43750"/>
              </a:avLst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tx1"/>
                </a:solidFill>
              </a:endParaRPr>
            </a:p>
          </p:txBody>
        </p:sp>
        <p:sp>
          <p:nvSpPr>
            <p:cNvPr id="20" name="Rectángulo 19"/>
            <p:cNvSpPr/>
            <p:nvPr/>
          </p:nvSpPr>
          <p:spPr>
            <a:xfrm>
              <a:off x="5728411" y="3561130"/>
              <a:ext cx="120667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s-ES" sz="1400" dirty="0">
                  <a:solidFill>
                    <a:schemeClr val="tx1"/>
                  </a:solidFill>
                </a:rPr>
                <a:t>RAM </a:t>
              </a:r>
              <a:r>
                <a:rPr lang="es-ES" sz="1400" dirty="0" err="1">
                  <a:solidFill>
                    <a:schemeClr val="tx1"/>
                  </a:solidFill>
                </a:rPr>
                <a:t>Memory</a:t>
              </a:r>
              <a:endParaRPr lang="es-ES" sz="1400" dirty="0">
                <a:solidFill>
                  <a:schemeClr val="tx1"/>
                </a:solidFill>
              </a:endParaRPr>
            </a:p>
          </p:txBody>
        </p:sp>
        <p:sp>
          <p:nvSpPr>
            <p:cNvPr id="3" name="Rectángulo 2"/>
            <p:cNvSpPr/>
            <p:nvPr/>
          </p:nvSpPr>
          <p:spPr>
            <a:xfrm>
              <a:off x="1237760" y="1850901"/>
              <a:ext cx="5876925" cy="360722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1" name="CuadroTexto 20"/>
            <p:cNvSpPr txBox="1"/>
            <p:nvPr/>
          </p:nvSpPr>
          <p:spPr>
            <a:xfrm>
              <a:off x="1262892" y="1875105"/>
              <a:ext cx="18312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000" b="1" dirty="0" err="1"/>
                <a:t>VeeRwolfX</a:t>
              </a:r>
              <a:r>
                <a:rPr lang="es-ES" sz="2000" b="1" dirty="0"/>
                <a:t> </a:t>
              </a:r>
              <a:r>
                <a:rPr lang="es-ES" sz="2000" b="1" dirty="0" err="1"/>
                <a:t>SoC</a:t>
              </a:r>
              <a:endParaRPr lang="es-ES" sz="2000" b="1" dirty="0"/>
            </a:p>
          </p:txBody>
        </p:sp>
        <p:cxnSp>
          <p:nvCxnSpPr>
            <p:cNvPr id="22" name="Conector recto de flecha 21"/>
            <p:cNvCxnSpPr/>
            <p:nvPr/>
          </p:nvCxnSpPr>
          <p:spPr>
            <a:xfrm flipV="1">
              <a:off x="2913796" y="5324207"/>
              <a:ext cx="0" cy="86400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6" name="Imagen 2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31165" y="6255374"/>
              <a:ext cx="1605979" cy="264026"/>
            </a:xfrm>
            <a:prstGeom prst="rect">
              <a:avLst/>
            </a:prstGeom>
          </p:spPr>
        </p:pic>
        <p:cxnSp>
          <p:nvCxnSpPr>
            <p:cNvPr id="31" name="Conector recto de flecha 30"/>
            <p:cNvCxnSpPr/>
            <p:nvPr/>
          </p:nvCxnSpPr>
          <p:spPr>
            <a:xfrm flipV="1">
              <a:off x="3919734" y="5316703"/>
              <a:ext cx="0" cy="339386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4" name="Imagen 3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53433" y="5954542"/>
              <a:ext cx="777605" cy="777605"/>
            </a:xfrm>
            <a:prstGeom prst="rect">
              <a:avLst/>
            </a:prstGeom>
          </p:spPr>
        </p:pic>
        <p:cxnSp>
          <p:nvCxnSpPr>
            <p:cNvPr id="35" name="Conector recto de flecha 34"/>
            <p:cNvCxnSpPr/>
            <p:nvPr/>
          </p:nvCxnSpPr>
          <p:spPr>
            <a:xfrm flipV="1">
              <a:off x="4570254" y="5324207"/>
              <a:ext cx="0" cy="73723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3" name="Grupo 42"/>
            <p:cNvGrpSpPr/>
            <p:nvPr/>
          </p:nvGrpSpPr>
          <p:grpSpPr>
            <a:xfrm>
              <a:off x="5491415" y="6088617"/>
              <a:ext cx="1045773" cy="647439"/>
              <a:chOff x="7311402" y="5697451"/>
              <a:chExt cx="1045773" cy="647439"/>
            </a:xfrm>
          </p:grpSpPr>
          <p:pic>
            <p:nvPicPr>
              <p:cNvPr id="38" name="Imagen 37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311402" y="5697451"/>
                <a:ext cx="647439" cy="647439"/>
              </a:xfrm>
              <a:prstGeom prst="rect">
                <a:avLst/>
              </a:prstGeom>
            </p:spPr>
          </p:pic>
          <p:pic>
            <p:nvPicPr>
              <p:cNvPr id="39" name="Imagen 38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667926" y="5779620"/>
                <a:ext cx="689249" cy="541744"/>
              </a:xfrm>
              <a:prstGeom prst="rect">
                <a:avLst/>
              </a:prstGeom>
            </p:spPr>
          </p:pic>
        </p:grpSp>
        <p:cxnSp>
          <p:nvCxnSpPr>
            <p:cNvPr id="40" name="Conector recto de flecha 39"/>
            <p:cNvCxnSpPr/>
            <p:nvPr/>
          </p:nvCxnSpPr>
          <p:spPr>
            <a:xfrm flipV="1">
              <a:off x="6003212" y="5324207"/>
              <a:ext cx="1418" cy="822076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0" name="Imagen 4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156273" y="5016615"/>
              <a:ext cx="616369" cy="430480"/>
            </a:xfrm>
            <a:prstGeom prst="rect">
              <a:avLst/>
            </a:prstGeom>
          </p:spPr>
        </p:pic>
        <p:cxnSp>
          <p:nvCxnSpPr>
            <p:cNvPr id="54" name="Conector recto 53"/>
            <p:cNvCxnSpPr/>
            <p:nvPr/>
          </p:nvCxnSpPr>
          <p:spPr>
            <a:xfrm>
              <a:off x="7019435" y="5231855"/>
              <a:ext cx="127313" cy="0"/>
            </a:xfrm>
            <a:prstGeom prst="line">
              <a:avLst/>
            </a:prstGeom>
            <a:ln w="25400">
              <a:solidFill>
                <a:srgbClr val="221E7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6" name="Imagen 55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176718" y="3808433"/>
              <a:ext cx="997269" cy="974750"/>
            </a:xfrm>
            <a:prstGeom prst="rect">
              <a:avLst/>
            </a:prstGeom>
          </p:spPr>
        </p:pic>
        <p:sp>
          <p:nvSpPr>
            <p:cNvPr id="58" name="Rectángulo redondeado 57"/>
            <p:cNvSpPr/>
            <p:nvPr/>
          </p:nvSpPr>
          <p:spPr>
            <a:xfrm>
              <a:off x="7345786" y="3556356"/>
              <a:ext cx="1374309" cy="619065"/>
            </a:xfrm>
            <a:prstGeom prst="round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2000" b="1" dirty="0">
                  <a:solidFill>
                    <a:schemeClr val="tx1"/>
                  </a:solidFill>
                </a:rPr>
                <a:t>Lite DRAM </a:t>
              </a:r>
              <a:r>
                <a:rPr lang="es-ES" sz="2000" b="1" dirty="0" err="1">
                  <a:solidFill>
                    <a:schemeClr val="tx1"/>
                  </a:solidFill>
                </a:rPr>
                <a:t>controller</a:t>
              </a:r>
              <a:endParaRPr lang="es-E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59" name="Flecha derecha 58"/>
            <p:cNvSpPr/>
            <p:nvPr/>
          </p:nvSpPr>
          <p:spPr>
            <a:xfrm>
              <a:off x="8762961" y="3975641"/>
              <a:ext cx="348796" cy="184838"/>
            </a:xfrm>
            <a:prstGeom prst="rightArrow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tx1"/>
                </a:solidFill>
              </a:endParaRPr>
            </a:p>
          </p:txBody>
        </p:sp>
        <p:pic>
          <p:nvPicPr>
            <p:cNvPr id="60" name="Imagen 59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548436" y="5687818"/>
              <a:ext cx="747359" cy="667640"/>
            </a:xfrm>
            <a:prstGeom prst="rect">
              <a:avLst/>
            </a:prstGeom>
          </p:spPr>
        </p:pic>
        <p:sp>
          <p:nvSpPr>
            <p:cNvPr id="41" name="Rectángulo redondeado 40"/>
            <p:cNvSpPr/>
            <p:nvPr/>
          </p:nvSpPr>
          <p:spPr>
            <a:xfrm>
              <a:off x="7291020" y="2059939"/>
              <a:ext cx="1360118" cy="426001"/>
            </a:xfrm>
            <a:prstGeom prst="round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2000" b="1" dirty="0" err="1">
                  <a:solidFill>
                    <a:schemeClr val="tx1"/>
                  </a:solidFill>
                </a:rPr>
                <a:t>bscan</a:t>
              </a:r>
              <a:r>
                <a:rPr lang="es-ES" sz="2000" b="1" dirty="0">
                  <a:solidFill>
                    <a:schemeClr val="tx1"/>
                  </a:solidFill>
                </a:rPr>
                <a:t> TAP</a:t>
              </a:r>
            </a:p>
          </p:txBody>
        </p:sp>
        <p:cxnSp>
          <p:nvCxnSpPr>
            <p:cNvPr id="49" name="Conector recto 48"/>
            <p:cNvCxnSpPr/>
            <p:nvPr/>
          </p:nvCxnSpPr>
          <p:spPr>
            <a:xfrm>
              <a:off x="5215158" y="2734488"/>
              <a:ext cx="788054" cy="0"/>
            </a:xfrm>
            <a:prstGeom prst="line">
              <a:avLst/>
            </a:prstGeom>
            <a:ln w="25400">
              <a:solidFill>
                <a:srgbClr val="221E7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1" name="Imagen 50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753592" y="4828967"/>
              <a:ext cx="1020374" cy="799427"/>
            </a:xfrm>
            <a:prstGeom prst="rect">
              <a:avLst/>
            </a:prstGeom>
          </p:spPr>
        </p:pic>
        <p:sp>
          <p:nvSpPr>
            <p:cNvPr id="42" name="Rectángulo redondeado 41"/>
            <p:cNvSpPr/>
            <p:nvPr/>
          </p:nvSpPr>
          <p:spPr>
            <a:xfrm>
              <a:off x="4615618" y="611292"/>
              <a:ext cx="1360118" cy="621066"/>
            </a:xfrm>
            <a:prstGeom prst="round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2000" b="1" dirty="0" err="1">
                  <a:solidFill>
                    <a:schemeClr val="tx1"/>
                  </a:solidFill>
                </a:rPr>
                <a:t>Clock</a:t>
              </a:r>
              <a:r>
                <a:rPr lang="es-ES" sz="2000" b="1" dirty="0">
                  <a:solidFill>
                    <a:schemeClr val="tx1"/>
                  </a:solidFill>
                </a:rPr>
                <a:t> </a:t>
              </a:r>
              <a:r>
                <a:rPr lang="es-ES" sz="2000" b="1" dirty="0" err="1">
                  <a:solidFill>
                    <a:schemeClr val="tx1"/>
                  </a:solidFill>
                </a:rPr>
                <a:t>Generator</a:t>
              </a:r>
              <a:endParaRPr lang="es-ES" sz="2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3" name="Conector recto de flecha 22"/>
            <p:cNvCxnSpPr/>
            <p:nvPr/>
          </p:nvCxnSpPr>
          <p:spPr>
            <a:xfrm flipH="1">
              <a:off x="5963653" y="921825"/>
              <a:ext cx="412786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CuadroTexto 24"/>
            <p:cNvSpPr txBox="1"/>
            <p:nvPr/>
          </p:nvSpPr>
          <p:spPr>
            <a:xfrm>
              <a:off x="8267011" y="351472"/>
              <a:ext cx="10214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/>
                <a:t>100 MHz</a:t>
              </a:r>
            </a:p>
          </p:txBody>
        </p:sp>
        <p:cxnSp>
          <p:nvCxnSpPr>
            <p:cNvPr id="28" name="Conector recto 27"/>
            <p:cNvCxnSpPr/>
            <p:nvPr/>
          </p:nvCxnSpPr>
          <p:spPr>
            <a:xfrm>
              <a:off x="7189476" y="626138"/>
              <a:ext cx="17999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recto 46"/>
            <p:cNvCxnSpPr/>
            <p:nvPr/>
          </p:nvCxnSpPr>
          <p:spPr>
            <a:xfrm flipV="1">
              <a:off x="7369469" y="448337"/>
              <a:ext cx="0" cy="180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recto 51"/>
            <p:cNvCxnSpPr/>
            <p:nvPr/>
          </p:nvCxnSpPr>
          <p:spPr>
            <a:xfrm>
              <a:off x="7369469" y="448337"/>
              <a:ext cx="17999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recto 54"/>
            <p:cNvCxnSpPr/>
            <p:nvPr/>
          </p:nvCxnSpPr>
          <p:spPr>
            <a:xfrm flipV="1">
              <a:off x="7549462" y="446138"/>
              <a:ext cx="0" cy="180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ector recto 60"/>
            <p:cNvCxnSpPr/>
            <p:nvPr/>
          </p:nvCxnSpPr>
          <p:spPr>
            <a:xfrm>
              <a:off x="7549462" y="626138"/>
              <a:ext cx="17999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ector recto 61"/>
            <p:cNvCxnSpPr/>
            <p:nvPr/>
          </p:nvCxnSpPr>
          <p:spPr>
            <a:xfrm flipV="1">
              <a:off x="7729455" y="446138"/>
              <a:ext cx="0" cy="180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ector recto 62"/>
            <p:cNvCxnSpPr/>
            <p:nvPr/>
          </p:nvCxnSpPr>
          <p:spPr>
            <a:xfrm>
              <a:off x="7729455" y="446138"/>
              <a:ext cx="17999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ector recto 63"/>
            <p:cNvCxnSpPr/>
            <p:nvPr/>
          </p:nvCxnSpPr>
          <p:spPr>
            <a:xfrm flipV="1">
              <a:off x="7908237" y="446138"/>
              <a:ext cx="0" cy="180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ector recto 64"/>
            <p:cNvCxnSpPr/>
            <p:nvPr/>
          </p:nvCxnSpPr>
          <p:spPr>
            <a:xfrm>
              <a:off x="7908237" y="626138"/>
              <a:ext cx="17999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ector recto 65"/>
            <p:cNvCxnSpPr/>
            <p:nvPr/>
          </p:nvCxnSpPr>
          <p:spPr>
            <a:xfrm flipV="1">
              <a:off x="8088230" y="446138"/>
              <a:ext cx="0" cy="180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ector recto 66"/>
            <p:cNvCxnSpPr/>
            <p:nvPr/>
          </p:nvCxnSpPr>
          <p:spPr>
            <a:xfrm>
              <a:off x="8088230" y="446138"/>
              <a:ext cx="17999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CuadroTexto 87"/>
            <p:cNvSpPr txBox="1"/>
            <p:nvPr/>
          </p:nvSpPr>
          <p:spPr>
            <a:xfrm>
              <a:off x="6214828" y="1275750"/>
              <a:ext cx="9044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/>
                <a:t>25 MHz</a:t>
              </a:r>
            </a:p>
          </p:txBody>
        </p:sp>
        <p:cxnSp>
          <p:nvCxnSpPr>
            <p:cNvPr id="89" name="Conector recto de flecha 88"/>
            <p:cNvCxnSpPr/>
            <p:nvPr/>
          </p:nvCxnSpPr>
          <p:spPr>
            <a:xfrm>
              <a:off x="5066233" y="1232358"/>
              <a:ext cx="0" cy="61854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ector recto 89"/>
            <p:cNvCxnSpPr/>
            <p:nvPr/>
          </p:nvCxnSpPr>
          <p:spPr>
            <a:xfrm>
              <a:off x="5145396" y="1559506"/>
              <a:ext cx="17999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ector recto 90"/>
            <p:cNvCxnSpPr/>
            <p:nvPr/>
          </p:nvCxnSpPr>
          <p:spPr>
            <a:xfrm flipV="1">
              <a:off x="5325389" y="1381705"/>
              <a:ext cx="0" cy="180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ector recto 91"/>
            <p:cNvCxnSpPr/>
            <p:nvPr/>
          </p:nvCxnSpPr>
          <p:spPr>
            <a:xfrm>
              <a:off x="5325389" y="1381705"/>
              <a:ext cx="17999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ector recto 92"/>
            <p:cNvCxnSpPr/>
            <p:nvPr/>
          </p:nvCxnSpPr>
          <p:spPr>
            <a:xfrm flipV="1">
              <a:off x="5505382" y="1379506"/>
              <a:ext cx="0" cy="180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ector recto 93"/>
            <p:cNvCxnSpPr/>
            <p:nvPr/>
          </p:nvCxnSpPr>
          <p:spPr>
            <a:xfrm>
              <a:off x="5505382" y="1559506"/>
              <a:ext cx="17999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ector recto 94"/>
            <p:cNvCxnSpPr/>
            <p:nvPr/>
          </p:nvCxnSpPr>
          <p:spPr>
            <a:xfrm flipV="1">
              <a:off x="5685375" y="1379506"/>
              <a:ext cx="0" cy="180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ector recto 95"/>
            <p:cNvCxnSpPr/>
            <p:nvPr/>
          </p:nvCxnSpPr>
          <p:spPr>
            <a:xfrm>
              <a:off x="5685375" y="1379506"/>
              <a:ext cx="17999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ector recto 96"/>
            <p:cNvCxnSpPr/>
            <p:nvPr/>
          </p:nvCxnSpPr>
          <p:spPr>
            <a:xfrm flipV="1">
              <a:off x="5864157" y="1379506"/>
              <a:ext cx="0" cy="180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ector recto 97"/>
            <p:cNvCxnSpPr/>
            <p:nvPr/>
          </p:nvCxnSpPr>
          <p:spPr>
            <a:xfrm>
              <a:off x="5864157" y="1559506"/>
              <a:ext cx="17999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ector recto 98"/>
            <p:cNvCxnSpPr/>
            <p:nvPr/>
          </p:nvCxnSpPr>
          <p:spPr>
            <a:xfrm flipV="1">
              <a:off x="6044150" y="1379506"/>
              <a:ext cx="0" cy="180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ector recto 99"/>
            <p:cNvCxnSpPr/>
            <p:nvPr/>
          </p:nvCxnSpPr>
          <p:spPr>
            <a:xfrm>
              <a:off x="6044150" y="1379506"/>
              <a:ext cx="17999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ector recto 67"/>
            <p:cNvCxnSpPr/>
            <p:nvPr/>
          </p:nvCxnSpPr>
          <p:spPr>
            <a:xfrm>
              <a:off x="6003212" y="2284411"/>
              <a:ext cx="1287808" cy="0"/>
            </a:xfrm>
            <a:prstGeom prst="line">
              <a:avLst/>
            </a:prstGeom>
            <a:ln w="25400">
              <a:solidFill>
                <a:srgbClr val="221E7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ector recto 69"/>
            <p:cNvCxnSpPr>
              <a:cxnSpLocks/>
            </p:cNvCxnSpPr>
            <p:nvPr/>
          </p:nvCxnSpPr>
          <p:spPr>
            <a:xfrm>
              <a:off x="6003212" y="2285980"/>
              <a:ext cx="0" cy="448508"/>
            </a:xfrm>
            <a:prstGeom prst="line">
              <a:avLst/>
            </a:prstGeom>
            <a:ln w="25400">
              <a:solidFill>
                <a:srgbClr val="221E7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Rectángulo redondeado 72"/>
            <p:cNvSpPr/>
            <p:nvPr/>
          </p:nvSpPr>
          <p:spPr>
            <a:xfrm>
              <a:off x="7519620" y="2712552"/>
              <a:ext cx="1360118" cy="426001"/>
            </a:xfrm>
            <a:prstGeom prst="round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2000" b="1" dirty="0">
                  <a:solidFill>
                    <a:schemeClr val="tx1"/>
                  </a:solidFill>
                </a:rPr>
                <a:t>CDC</a:t>
              </a:r>
            </a:p>
          </p:txBody>
        </p:sp>
        <p:cxnSp>
          <p:nvCxnSpPr>
            <p:cNvPr id="87" name="Conector recto de flecha 86"/>
            <p:cNvCxnSpPr/>
            <p:nvPr/>
          </p:nvCxnSpPr>
          <p:spPr>
            <a:xfrm flipH="1">
              <a:off x="8720095" y="3661718"/>
              <a:ext cx="137141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ector recto de flecha 101"/>
            <p:cNvCxnSpPr/>
            <p:nvPr/>
          </p:nvCxnSpPr>
          <p:spPr>
            <a:xfrm flipV="1">
              <a:off x="10091513" y="918771"/>
              <a:ext cx="1" cy="273574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ector recto de flecha 102"/>
            <p:cNvCxnSpPr/>
            <p:nvPr/>
          </p:nvCxnSpPr>
          <p:spPr>
            <a:xfrm flipV="1">
              <a:off x="7979538" y="720804"/>
              <a:ext cx="0" cy="19997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ector recto de flecha 103"/>
            <p:cNvCxnSpPr/>
            <p:nvPr/>
          </p:nvCxnSpPr>
          <p:spPr>
            <a:xfrm flipV="1">
              <a:off x="8171104" y="3138553"/>
              <a:ext cx="0" cy="417803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ector recto de flecha 104"/>
            <p:cNvCxnSpPr/>
            <p:nvPr/>
          </p:nvCxnSpPr>
          <p:spPr>
            <a:xfrm flipH="1">
              <a:off x="7114685" y="2933781"/>
              <a:ext cx="40042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5369682B-2BA4-5F6D-B4AB-FDBC250AB4A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09655" y="1884639"/>
              <a:ext cx="1821383" cy="151023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4751283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44</Words>
  <Application>Microsoft Office PowerPoint</Application>
  <PresentationFormat>Widescreen</PresentationFormat>
  <Paragraphs>29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DANIEL ANGEL CHAVER MARTINEZ</dc:creator>
  <cp:lastModifiedBy>DANIEL ANGEL CHAVER MARTINEZ</cp:lastModifiedBy>
  <cp:revision>38</cp:revision>
  <dcterms:created xsi:type="dcterms:W3CDTF">2020-08-16T08:52:49Z</dcterms:created>
  <dcterms:modified xsi:type="dcterms:W3CDTF">2023-08-17T05:59:19Z</dcterms:modified>
</cp:coreProperties>
</file>