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12/11/2023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47826" y="163468"/>
            <a:ext cx="11550869" cy="6555599"/>
            <a:chOff x="47826" y="163468"/>
            <a:chExt cx="11550869" cy="6555599"/>
          </a:xfrm>
        </p:grpSpPr>
        <p:grpSp>
          <p:nvGrpSpPr>
            <p:cNvPr id="2" name="Grupo 1"/>
            <p:cNvGrpSpPr/>
            <p:nvPr/>
          </p:nvGrpSpPr>
          <p:grpSpPr>
            <a:xfrm>
              <a:off x="47826" y="163468"/>
              <a:ext cx="11550869" cy="6555599"/>
              <a:chOff x="47826" y="163468"/>
              <a:chExt cx="11550869" cy="6555599"/>
            </a:xfrm>
          </p:grpSpPr>
          <p:sp>
            <p:nvSpPr>
              <p:cNvPr id="24" name="Rectángulo 23"/>
              <p:cNvSpPr>
                <a:spLocks noChangeAspect="1"/>
              </p:cNvSpPr>
              <p:nvPr/>
            </p:nvSpPr>
            <p:spPr>
              <a:xfrm>
                <a:off x="2120631" y="85143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Boot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-ROM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ángulo 35"/>
              <p:cNvSpPr>
                <a:spLocks noChangeAspect="1"/>
              </p:cNvSpPr>
              <p:nvPr/>
            </p:nvSpPr>
            <p:spPr>
              <a:xfrm>
                <a:off x="2120631" y="1705581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Sys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-Con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ángulo 36"/>
              <p:cNvSpPr>
                <a:spLocks noChangeAspect="1"/>
              </p:cNvSpPr>
              <p:nvPr/>
            </p:nvSpPr>
            <p:spPr>
              <a:xfrm>
                <a:off x="2120631" y="2534324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SPI1-Flash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ángulo 37"/>
              <p:cNvSpPr>
                <a:spLocks noChangeAspect="1"/>
              </p:cNvSpPr>
              <p:nvPr/>
            </p:nvSpPr>
            <p:spPr>
              <a:xfrm>
                <a:off x="2120631" y="3401167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SPI2-Accel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ángulo 38"/>
              <p:cNvSpPr>
                <a:spLocks noChangeAspect="1"/>
              </p:cNvSpPr>
              <p:nvPr/>
            </p:nvSpPr>
            <p:spPr>
              <a:xfrm>
                <a:off x="2120631" y="4280710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Timer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ángulo 39"/>
              <p:cNvSpPr>
                <a:spLocks noChangeAspect="1"/>
              </p:cNvSpPr>
              <p:nvPr/>
            </p:nvSpPr>
            <p:spPr>
              <a:xfrm>
                <a:off x="2120631" y="5147553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GPIO1-LEDsSw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ángulo 41"/>
              <p:cNvSpPr>
                <a:spLocks noChangeAspect="1"/>
              </p:cNvSpPr>
              <p:nvPr/>
            </p:nvSpPr>
            <p:spPr>
              <a:xfrm>
                <a:off x="2120631" y="602114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UART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ángulo 42"/>
              <p:cNvSpPr>
                <a:spLocks noChangeAspect="1"/>
              </p:cNvSpPr>
              <p:nvPr/>
            </p:nvSpPr>
            <p:spPr>
              <a:xfrm>
                <a:off x="6815760" y="513940"/>
                <a:ext cx="1809542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Address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s-ES" sz="2800" b="1" dirty="0" err="1">
                    <a:solidFill>
                      <a:schemeClr val="tx1"/>
                    </a:solidFill>
                  </a:rPr>
                  <a:t>Decoder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rapecio 2"/>
              <p:cNvSpPr/>
              <p:nvPr/>
            </p:nvSpPr>
            <p:spPr>
              <a:xfrm rot="5400000">
                <a:off x="3478761" y="3156762"/>
                <a:ext cx="5852542" cy="1266219"/>
              </a:xfrm>
              <a:prstGeom prst="trapezoid">
                <a:avLst>
                  <a:gd name="adj" fmla="val 124530"/>
                </a:avLst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 flipV="1">
                <a:off x="4688742" y="63178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V="1">
                <a:off x="4688742" y="5448293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 flipV="1">
                <a:off x="4688742" y="4609518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ángulo 78"/>
              <p:cNvSpPr>
                <a:spLocks noChangeAspect="1"/>
              </p:cNvSpPr>
              <p:nvPr/>
            </p:nvSpPr>
            <p:spPr>
              <a:xfrm>
                <a:off x="7917785" y="3314690"/>
                <a:ext cx="1410509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WB-</a:t>
                </a:r>
                <a:r>
                  <a:rPr lang="es-ES" sz="2800" b="1" dirty="0" err="1">
                    <a:solidFill>
                      <a:schemeClr val="tx1"/>
                    </a:solidFill>
                  </a:rPr>
                  <a:t>Axi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 Bridge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ángulo 80"/>
              <p:cNvSpPr>
                <a:spLocks noChangeAspect="1"/>
              </p:cNvSpPr>
              <p:nvPr/>
            </p:nvSpPr>
            <p:spPr>
              <a:xfrm>
                <a:off x="10026964" y="3304962"/>
                <a:ext cx="1571731" cy="890091"/>
              </a:xfrm>
              <a:prstGeom prst="rect">
                <a:avLst/>
              </a:prstGeom>
              <a:solidFill>
                <a:schemeClr val="accent6">
                  <a:lumMod val="50000"/>
                  <a:alpha val="2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VeeR</a:t>
                </a:r>
                <a:r>
                  <a:rPr lang="es-ES" sz="2800" b="1">
                    <a:solidFill>
                      <a:schemeClr val="tx1"/>
                    </a:solidFill>
                  </a:rPr>
                  <a:t> EL2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Conector recto 88"/>
              <p:cNvCxnSpPr/>
              <p:nvPr/>
            </p:nvCxnSpPr>
            <p:spPr>
              <a:xfrm>
                <a:off x="7050841" y="3762707"/>
                <a:ext cx="864000" cy="0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/>
              <p:cNvCxnSpPr/>
              <p:nvPr/>
            </p:nvCxnSpPr>
            <p:spPr>
              <a:xfrm>
                <a:off x="9338218" y="3780011"/>
                <a:ext cx="684000" cy="0"/>
              </a:xfrm>
              <a:prstGeom prst="line">
                <a:avLst/>
              </a:prstGeom>
              <a:ln w="101600">
                <a:solidFill>
                  <a:schemeClr val="accent2">
                    <a:lumMod val="7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/>
              <p:cNvCxnSpPr/>
              <p:nvPr/>
            </p:nvCxnSpPr>
            <p:spPr>
              <a:xfrm>
                <a:off x="1575884" y="545072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5" name="Imagen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26" y="4973338"/>
                <a:ext cx="860005" cy="860005"/>
              </a:xfrm>
              <a:prstGeom prst="rect">
                <a:avLst/>
              </a:prstGeom>
            </p:spPr>
          </p:pic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16" y="5055506"/>
                <a:ext cx="959922" cy="754491"/>
              </a:xfrm>
              <a:prstGeom prst="rect">
                <a:avLst/>
              </a:prstGeom>
            </p:spPr>
          </p:pic>
          <p:sp>
            <p:nvSpPr>
              <p:cNvPr id="100" name="CuadroTexto 99"/>
              <p:cNvSpPr txBox="1"/>
              <p:nvPr/>
            </p:nvSpPr>
            <p:spPr>
              <a:xfrm>
                <a:off x="7235327" y="1639925"/>
                <a:ext cx="166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err="1"/>
                  <a:t>Address</a:t>
                </a:r>
                <a:r>
                  <a:rPr lang="es-ES" sz="2000" b="1" dirty="0"/>
                  <a:t>[15:6]</a:t>
                </a: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7996870" y="2280290"/>
                <a:ext cx="1536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err="1"/>
                  <a:t>Address</a:t>
                </a:r>
                <a:r>
                  <a:rPr lang="es-ES" sz="2000" b="1" dirty="0"/>
                  <a:t>[5:2]</a:t>
                </a:r>
              </a:p>
            </p:txBody>
          </p: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915" y="5865822"/>
                <a:ext cx="1089066" cy="853245"/>
              </a:xfrm>
              <a:prstGeom prst="rect">
                <a:avLst/>
              </a:prstGeom>
            </p:spPr>
          </p:pic>
          <p:cxnSp>
            <p:nvCxnSpPr>
              <p:cNvPr id="63" name="Conector recto de flecha 62"/>
              <p:cNvCxnSpPr/>
              <p:nvPr/>
            </p:nvCxnSpPr>
            <p:spPr>
              <a:xfrm>
                <a:off x="1560986" y="6317844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6687" y="3259347"/>
                <a:ext cx="963047" cy="963047"/>
              </a:xfrm>
              <a:prstGeom prst="rect">
                <a:avLst/>
              </a:prstGeom>
            </p:spPr>
          </p:pic>
          <p:cxnSp>
            <p:nvCxnSpPr>
              <p:cNvPr id="65" name="Conector recto de flecha 64"/>
              <p:cNvCxnSpPr/>
              <p:nvPr/>
            </p:nvCxnSpPr>
            <p:spPr>
              <a:xfrm>
                <a:off x="1575884" y="3686498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567" y="847316"/>
                <a:ext cx="1097248" cy="614459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400" y="2246015"/>
                <a:ext cx="1050704" cy="844766"/>
              </a:xfrm>
              <a:prstGeom prst="rect">
                <a:avLst/>
              </a:prstGeom>
            </p:spPr>
          </p:pic>
          <p:cxnSp>
            <p:nvCxnSpPr>
              <p:cNvPr id="69" name="Conector recto de flecha 68"/>
              <p:cNvCxnSpPr/>
              <p:nvPr/>
            </p:nvCxnSpPr>
            <p:spPr>
              <a:xfrm>
                <a:off x="1589428" y="2845965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9"/>
              <p:cNvCxnSpPr/>
              <p:nvPr/>
            </p:nvCxnSpPr>
            <p:spPr>
              <a:xfrm>
                <a:off x="1575884" y="1157543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/>
              <p:nvPr/>
            </p:nvCxnSpPr>
            <p:spPr>
              <a:xfrm>
                <a:off x="6408263" y="968980"/>
                <a:ext cx="5237" cy="68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7240499" y="1412874"/>
                <a:ext cx="0" cy="23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 flipV="1">
                <a:off x="7597775" y="2683218"/>
                <a:ext cx="0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 flipV="1">
                <a:off x="7595257" y="2683218"/>
                <a:ext cx="2377193" cy="78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/>
              <p:nvPr/>
            </p:nvCxnSpPr>
            <p:spPr>
              <a:xfrm flipH="1" flipV="1">
                <a:off x="9973469" y="164814"/>
                <a:ext cx="3528" cy="25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V="1">
                <a:off x="3607310" y="164814"/>
                <a:ext cx="6365140" cy="153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/>
              <p:nvPr/>
            </p:nvCxnSpPr>
            <p:spPr>
              <a:xfrm>
                <a:off x="3613150" y="163468"/>
                <a:ext cx="0" cy="49017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 flipV="1">
                <a:off x="4686969" y="3713764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V="1">
                <a:off x="4686969" y="2827872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 flipV="1">
                <a:off x="4686969" y="1980080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 flipV="1">
                <a:off x="4687286" y="116204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ángulo 50"/>
              <p:cNvSpPr/>
              <p:nvPr/>
            </p:nvSpPr>
            <p:spPr>
              <a:xfrm rot="5400000">
                <a:off x="4702869" y="3455714"/>
                <a:ext cx="33677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4000" dirty="0"/>
                  <a:t>7-1 </a:t>
                </a:r>
                <a:r>
                  <a:rPr lang="es-ES" sz="4000" dirty="0" err="1"/>
                  <a:t>Multiplexer</a:t>
                </a:r>
                <a:endParaRPr lang="es-ES" sz="4000" dirty="0"/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 flipV="1">
                <a:off x="6405032" y="981680"/>
                <a:ext cx="427030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7" name="Imagen 4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730" y="1869646"/>
              <a:ext cx="1605979" cy="264026"/>
            </a:xfrm>
            <a:prstGeom prst="rect">
              <a:avLst/>
            </a:prstGeom>
          </p:spPr>
        </p:pic>
        <p:cxnSp>
          <p:nvCxnSpPr>
            <p:cNvPr id="48" name="Conector recto de flecha 47"/>
            <p:cNvCxnSpPr/>
            <p:nvPr/>
          </p:nvCxnSpPr>
          <p:spPr>
            <a:xfrm>
              <a:off x="1726964" y="1996786"/>
              <a:ext cx="36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36</cp:revision>
  <dcterms:created xsi:type="dcterms:W3CDTF">2020-07-03T13:44:51Z</dcterms:created>
  <dcterms:modified xsi:type="dcterms:W3CDTF">2023-11-12T09:24:02Z</dcterms:modified>
</cp:coreProperties>
</file>