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6E5D"/>
    <a:srgbClr val="E64A4A"/>
    <a:srgbClr val="FEA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6749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916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9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431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121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41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422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701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5013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1424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8745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3861E-9C3A-4311-A158-E411E3B78E64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1910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7826" y="163468"/>
            <a:ext cx="11550869" cy="6633998"/>
            <a:chOff x="47826" y="163468"/>
            <a:chExt cx="11550869" cy="6633998"/>
          </a:xfrm>
        </p:grpSpPr>
        <p:grpSp>
          <p:nvGrpSpPr>
            <p:cNvPr id="4" name="Grupo 3"/>
            <p:cNvGrpSpPr/>
            <p:nvPr/>
          </p:nvGrpSpPr>
          <p:grpSpPr>
            <a:xfrm>
              <a:off x="47826" y="163468"/>
              <a:ext cx="11550869" cy="6633998"/>
              <a:chOff x="47826" y="163468"/>
              <a:chExt cx="11550869" cy="6633998"/>
            </a:xfrm>
          </p:grpSpPr>
          <p:sp>
            <p:nvSpPr>
              <p:cNvPr id="24" name="Rectángulo 23"/>
              <p:cNvSpPr>
                <a:spLocks noChangeAspect="1"/>
              </p:cNvSpPr>
              <p:nvPr/>
            </p:nvSpPr>
            <p:spPr>
              <a:xfrm>
                <a:off x="2120631" y="851438"/>
                <a:ext cx="2548466" cy="59339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800" b="1" dirty="0" err="1">
                    <a:solidFill>
                      <a:schemeClr val="tx1"/>
                    </a:solidFill>
                  </a:rPr>
                  <a:t>Boot</a:t>
                </a:r>
                <a:r>
                  <a:rPr lang="es-ES" sz="2800" b="1" dirty="0">
                    <a:solidFill>
                      <a:schemeClr val="tx1"/>
                    </a:solidFill>
                  </a:rPr>
                  <a:t>-ROM</a:t>
                </a:r>
                <a:endParaRPr lang="es-E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ángulo 35"/>
              <p:cNvSpPr>
                <a:spLocks noChangeAspect="1"/>
              </p:cNvSpPr>
              <p:nvPr/>
            </p:nvSpPr>
            <p:spPr>
              <a:xfrm>
                <a:off x="2120631" y="1705581"/>
                <a:ext cx="2548466" cy="59339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800" b="1" dirty="0" err="1">
                    <a:solidFill>
                      <a:schemeClr val="tx1"/>
                    </a:solidFill>
                  </a:rPr>
                  <a:t>Sys</a:t>
                </a:r>
                <a:r>
                  <a:rPr lang="es-ES" sz="2800" b="1" dirty="0">
                    <a:solidFill>
                      <a:schemeClr val="tx1"/>
                    </a:solidFill>
                  </a:rPr>
                  <a:t>-Con</a:t>
                </a:r>
                <a:endParaRPr lang="es-E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ángulo 36"/>
              <p:cNvSpPr>
                <a:spLocks noChangeAspect="1"/>
              </p:cNvSpPr>
              <p:nvPr/>
            </p:nvSpPr>
            <p:spPr>
              <a:xfrm>
                <a:off x="2120631" y="2534324"/>
                <a:ext cx="2548466" cy="59339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800" b="1" dirty="0">
                    <a:solidFill>
                      <a:schemeClr val="tx1"/>
                    </a:solidFill>
                  </a:rPr>
                  <a:t>SPI1-Flash</a:t>
                </a:r>
                <a:endParaRPr lang="es-E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ángulo 37"/>
              <p:cNvSpPr>
                <a:spLocks noChangeAspect="1"/>
              </p:cNvSpPr>
              <p:nvPr/>
            </p:nvSpPr>
            <p:spPr>
              <a:xfrm>
                <a:off x="2120631" y="3401167"/>
                <a:ext cx="2548466" cy="593394"/>
              </a:xfrm>
              <a:prstGeom prst="rect">
                <a:avLst/>
              </a:prstGeom>
              <a:solidFill>
                <a:srgbClr val="FF0000">
                  <a:alpha val="46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800" b="1" dirty="0">
                    <a:solidFill>
                      <a:schemeClr val="tx1"/>
                    </a:solidFill>
                  </a:rPr>
                  <a:t>SPI2-Accel</a:t>
                </a:r>
                <a:endParaRPr lang="es-E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ángulo 38"/>
              <p:cNvSpPr>
                <a:spLocks noChangeAspect="1"/>
              </p:cNvSpPr>
              <p:nvPr/>
            </p:nvSpPr>
            <p:spPr>
              <a:xfrm>
                <a:off x="2120631" y="4280710"/>
                <a:ext cx="2548466" cy="593394"/>
              </a:xfrm>
              <a:prstGeom prst="rect">
                <a:avLst/>
              </a:prstGeom>
              <a:solidFill>
                <a:srgbClr val="FF0000">
                  <a:alpha val="46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800" b="1" dirty="0" err="1">
                    <a:solidFill>
                      <a:schemeClr val="tx1"/>
                    </a:solidFill>
                  </a:rPr>
                  <a:t>Timer</a:t>
                </a:r>
                <a:endParaRPr lang="es-E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ángulo 39"/>
              <p:cNvSpPr>
                <a:spLocks noChangeAspect="1"/>
              </p:cNvSpPr>
              <p:nvPr/>
            </p:nvSpPr>
            <p:spPr>
              <a:xfrm>
                <a:off x="2120631" y="5147553"/>
                <a:ext cx="2548466" cy="593394"/>
              </a:xfrm>
              <a:prstGeom prst="rect">
                <a:avLst/>
              </a:prstGeom>
              <a:solidFill>
                <a:srgbClr val="FF0000">
                  <a:alpha val="46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800" b="1" dirty="0">
                    <a:solidFill>
                      <a:schemeClr val="tx1"/>
                    </a:solidFill>
                  </a:rPr>
                  <a:t>GPIO1-LEDsSw</a:t>
                </a:r>
                <a:endParaRPr lang="es-E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ángulo 41"/>
              <p:cNvSpPr>
                <a:spLocks noChangeAspect="1"/>
              </p:cNvSpPr>
              <p:nvPr/>
            </p:nvSpPr>
            <p:spPr>
              <a:xfrm>
                <a:off x="2120631" y="6021148"/>
                <a:ext cx="2548466" cy="59339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800" b="1" dirty="0">
                    <a:solidFill>
                      <a:schemeClr val="tx1"/>
                    </a:solidFill>
                  </a:rPr>
                  <a:t>UART</a:t>
                </a:r>
                <a:endParaRPr lang="es-E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ángulo 42"/>
              <p:cNvSpPr>
                <a:spLocks noChangeAspect="1"/>
              </p:cNvSpPr>
              <p:nvPr/>
            </p:nvSpPr>
            <p:spPr>
              <a:xfrm>
                <a:off x="6815760" y="513940"/>
                <a:ext cx="1809542" cy="89009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800" b="1" dirty="0" err="1">
                    <a:solidFill>
                      <a:schemeClr val="tx1"/>
                    </a:solidFill>
                  </a:rPr>
                  <a:t>Address</a:t>
                </a:r>
                <a:r>
                  <a:rPr lang="es-ES" sz="2800" b="1" dirty="0">
                    <a:solidFill>
                      <a:schemeClr val="tx1"/>
                    </a:solidFill>
                  </a:rPr>
                  <a:t> </a:t>
                </a:r>
                <a:r>
                  <a:rPr lang="es-ES" sz="2800" b="1" dirty="0" err="1">
                    <a:solidFill>
                      <a:schemeClr val="tx1"/>
                    </a:solidFill>
                  </a:rPr>
                  <a:t>Decoder</a:t>
                </a:r>
                <a:endParaRPr lang="es-E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Trapecio 2"/>
              <p:cNvSpPr/>
              <p:nvPr/>
            </p:nvSpPr>
            <p:spPr>
              <a:xfrm rot="5400000">
                <a:off x="3478761" y="3156762"/>
                <a:ext cx="5852542" cy="1266219"/>
              </a:xfrm>
              <a:prstGeom prst="trapezoid">
                <a:avLst>
                  <a:gd name="adj" fmla="val 124530"/>
                </a:avLst>
              </a:prstGeom>
              <a:solidFill>
                <a:schemeClr val="accent6">
                  <a:lumMod val="60000"/>
                  <a:lumOff val="4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2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4" name="Conector recto 63"/>
              <p:cNvCxnSpPr/>
              <p:nvPr/>
            </p:nvCxnSpPr>
            <p:spPr>
              <a:xfrm flipV="1">
                <a:off x="4688742" y="6317845"/>
                <a:ext cx="1080000" cy="2"/>
              </a:xfrm>
              <a:prstGeom prst="line">
                <a:avLst/>
              </a:prstGeom>
              <a:ln w="101600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66"/>
              <p:cNvCxnSpPr/>
              <p:nvPr/>
            </p:nvCxnSpPr>
            <p:spPr>
              <a:xfrm flipV="1">
                <a:off x="4688742" y="5448293"/>
                <a:ext cx="1080000" cy="2"/>
              </a:xfrm>
              <a:prstGeom prst="line">
                <a:avLst/>
              </a:prstGeom>
              <a:ln w="101600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67"/>
              <p:cNvCxnSpPr/>
              <p:nvPr/>
            </p:nvCxnSpPr>
            <p:spPr>
              <a:xfrm flipV="1">
                <a:off x="4688742" y="4609518"/>
                <a:ext cx="1080000" cy="2"/>
              </a:xfrm>
              <a:prstGeom prst="line">
                <a:avLst/>
              </a:prstGeom>
              <a:ln w="101600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Rectángulo 78"/>
              <p:cNvSpPr>
                <a:spLocks noChangeAspect="1"/>
              </p:cNvSpPr>
              <p:nvPr/>
            </p:nvSpPr>
            <p:spPr>
              <a:xfrm>
                <a:off x="7917785" y="3314690"/>
                <a:ext cx="1410509" cy="89009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800" b="1" dirty="0">
                    <a:solidFill>
                      <a:schemeClr val="tx1"/>
                    </a:solidFill>
                  </a:rPr>
                  <a:t>WB-</a:t>
                </a:r>
                <a:r>
                  <a:rPr lang="es-ES" sz="2800" b="1" dirty="0" err="1">
                    <a:solidFill>
                      <a:schemeClr val="tx1"/>
                    </a:solidFill>
                  </a:rPr>
                  <a:t>Axi</a:t>
                </a:r>
                <a:r>
                  <a:rPr lang="es-ES" sz="2800" b="1" dirty="0">
                    <a:solidFill>
                      <a:schemeClr val="tx1"/>
                    </a:solidFill>
                  </a:rPr>
                  <a:t> Bridge</a:t>
                </a:r>
                <a:endParaRPr lang="es-E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ángulo 80"/>
              <p:cNvSpPr>
                <a:spLocks noChangeAspect="1"/>
              </p:cNvSpPr>
              <p:nvPr/>
            </p:nvSpPr>
            <p:spPr>
              <a:xfrm>
                <a:off x="10026964" y="3304962"/>
                <a:ext cx="1571731" cy="890091"/>
              </a:xfrm>
              <a:prstGeom prst="rect">
                <a:avLst/>
              </a:prstGeom>
              <a:solidFill>
                <a:schemeClr val="accent6">
                  <a:lumMod val="50000"/>
                  <a:alpha val="2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800" b="1" dirty="0" err="1">
                    <a:solidFill>
                      <a:schemeClr val="tx1"/>
                    </a:solidFill>
                  </a:rPr>
                  <a:t>VeeR</a:t>
                </a:r>
                <a:r>
                  <a:rPr lang="es-ES" sz="2800" b="1" dirty="0">
                    <a:solidFill>
                      <a:schemeClr val="tx1"/>
                    </a:solidFill>
                  </a:rPr>
                  <a:t> EL2</a:t>
                </a:r>
                <a:endParaRPr lang="es-ES" sz="1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9" name="Conector recto 88"/>
              <p:cNvCxnSpPr/>
              <p:nvPr/>
            </p:nvCxnSpPr>
            <p:spPr>
              <a:xfrm>
                <a:off x="7050841" y="3762707"/>
                <a:ext cx="864000" cy="0"/>
              </a:xfrm>
              <a:prstGeom prst="line">
                <a:avLst/>
              </a:prstGeom>
              <a:ln w="101600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ector recto 90"/>
              <p:cNvCxnSpPr/>
              <p:nvPr/>
            </p:nvCxnSpPr>
            <p:spPr>
              <a:xfrm>
                <a:off x="9338218" y="3780011"/>
                <a:ext cx="684000" cy="0"/>
              </a:xfrm>
              <a:prstGeom prst="line">
                <a:avLst/>
              </a:prstGeom>
              <a:ln w="101600">
                <a:solidFill>
                  <a:schemeClr val="accent2">
                    <a:lumMod val="75000"/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ector recto de flecha 91"/>
              <p:cNvCxnSpPr/>
              <p:nvPr/>
            </p:nvCxnSpPr>
            <p:spPr>
              <a:xfrm>
                <a:off x="1575884" y="5450728"/>
                <a:ext cx="5400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5" name="Imagen 9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826" y="4973338"/>
                <a:ext cx="860005" cy="860005"/>
              </a:xfrm>
              <a:prstGeom prst="rect">
                <a:avLst/>
              </a:prstGeom>
            </p:spPr>
          </p:pic>
          <p:pic>
            <p:nvPicPr>
              <p:cNvPr id="96" name="Imagen 9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6916" y="5055506"/>
                <a:ext cx="959922" cy="754491"/>
              </a:xfrm>
              <a:prstGeom prst="rect">
                <a:avLst/>
              </a:prstGeom>
            </p:spPr>
          </p:pic>
          <p:sp>
            <p:nvSpPr>
              <p:cNvPr id="100" name="CuadroTexto 99"/>
              <p:cNvSpPr txBox="1"/>
              <p:nvPr/>
            </p:nvSpPr>
            <p:spPr>
              <a:xfrm>
                <a:off x="7235327" y="1639925"/>
                <a:ext cx="16661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000" b="1" dirty="0" err="1"/>
                  <a:t>Address</a:t>
                </a:r>
                <a:r>
                  <a:rPr lang="es-ES" sz="2000" b="1" dirty="0"/>
                  <a:t>[15:6]</a:t>
                </a:r>
              </a:p>
            </p:txBody>
          </p:sp>
          <p:sp>
            <p:nvSpPr>
              <p:cNvPr id="101" name="CuadroTexto 100"/>
              <p:cNvSpPr txBox="1"/>
              <p:nvPr/>
            </p:nvSpPr>
            <p:spPr>
              <a:xfrm>
                <a:off x="7996870" y="2280290"/>
                <a:ext cx="153631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000" b="1" dirty="0" err="1"/>
                  <a:t>Address</a:t>
                </a:r>
                <a:r>
                  <a:rPr lang="es-ES" sz="2000" b="1" dirty="0"/>
                  <a:t>[5:2]</a:t>
                </a:r>
              </a:p>
            </p:txBody>
          </p:sp>
          <p:pic>
            <p:nvPicPr>
              <p:cNvPr id="34" name="Imagen 3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6915" y="5865822"/>
                <a:ext cx="1089066" cy="853245"/>
              </a:xfrm>
              <a:prstGeom prst="rect">
                <a:avLst/>
              </a:prstGeom>
            </p:spPr>
          </p:pic>
          <p:cxnSp>
            <p:nvCxnSpPr>
              <p:cNvPr id="63" name="Conector recto de flecha 62"/>
              <p:cNvCxnSpPr/>
              <p:nvPr/>
            </p:nvCxnSpPr>
            <p:spPr>
              <a:xfrm>
                <a:off x="1560986" y="6317844"/>
                <a:ext cx="5400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5" name="Imagen 3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6687" y="3259347"/>
                <a:ext cx="963047" cy="963047"/>
              </a:xfrm>
              <a:prstGeom prst="rect">
                <a:avLst/>
              </a:prstGeom>
            </p:spPr>
          </p:pic>
          <p:cxnSp>
            <p:nvCxnSpPr>
              <p:cNvPr id="65" name="Conector recto de flecha 64"/>
              <p:cNvCxnSpPr/>
              <p:nvPr/>
            </p:nvCxnSpPr>
            <p:spPr>
              <a:xfrm>
                <a:off x="1575884" y="3686498"/>
                <a:ext cx="5400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5" name="Imagen 44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8567" y="847316"/>
                <a:ext cx="1097248" cy="614459"/>
              </a:xfrm>
              <a:prstGeom prst="rect">
                <a:avLst/>
              </a:prstGeom>
            </p:spPr>
          </p:pic>
          <p:pic>
            <p:nvPicPr>
              <p:cNvPr id="46" name="Imagen 4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6400" y="2246015"/>
                <a:ext cx="1050704" cy="844766"/>
              </a:xfrm>
              <a:prstGeom prst="rect">
                <a:avLst/>
              </a:prstGeom>
            </p:spPr>
          </p:pic>
          <p:cxnSp>
            <p:nvCxnSpPr>
              <p:cNvPr id="69" name="Conector recto de flecha 68"/>
              <p:cNvCxnSpPr/>
              <p:nvPr/>
            </p:nvCxnSpPr>
            <p:spPr>
              <a:xfrm>
                <a:off x="1589428" y="2845965"/>
                <a:ext cx="5400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de flecha 69"/>
              <p:cNvCxnSpPr/>
              <p:nvPr/>
            </p:nvCxnSpPr>
            <p:spPr>
              <a:xfrm>
                <a:off x="1575884" y="1157543"/>
                <a:ext cx="5400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Conector recto de flecha 4"/>
              <p:cNvCxnSpPr/>
              <p:nvPr/>
            </p:nvCxnSpPr>
            <p:spPr>
              <a:xfrm>
                <a:off x="6408263" y="968980"/>
                <a:ext cx="5237" cy="684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de flecha 6"/>
              <p:cNvCxnSpPr/>
              <p:nvPr/>
            </p:nvCxnSpPr>
            <p:spPr>
              <a:xfrm flipV="1">
                <a:off x="7240499" y="1412874"/>
                <a:ext cx="0" cy="2340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cto 11"/>
              <p:cNvCxnSpPr/>
              <p:nvPr/>
            </p:nvCxnSpPr>
            <p:spPr>
              <a:xfrm flipV="1">
                <a:off x="7597775" y="2683218"/>
                <a:ext cx="0" cy="1080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ector recto 54"/>
              <p:cNvCxnSpPr/>
              <p:nvPr/>
            </p:nvCxnSpPr>
            <p:spPr>
              <a:xfrm flipV="1">
                <a:off x="7595257" y="2683218"/>
                <a:ext cx="2377193" cy="785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ector recto 60"/>
              <p:cNvCxnSpPr/>
              <p:nvPr/>
            </p:nvCxnSpPr>
            <p:spPr>
              <a:xfrm flipH="1" flipV="1">
                <a:off x="9973469" y="164814"/>
                <a:ext cx="3528" cy="2520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70"/>
              <p:cNvCxnSpPr/>
              <p:nvPr/>
            </p:nvCxnSpPr>
            <p:spPr>
              <a:xfrm flipV="1">
                <a:off x="3607310" y="164814"/>
                <a:ext cx="6365140" cy="1532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de flecha 31"/>
              <p:cNvCxnSpPr/>
              <p:nvPr/>
            </p:nvCxnSpPr>
            <p:spPr>
              <a:xfrm>
                <a:off x="3613150" y="163468"/>
                <a:ext cx="0" cy="49017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73"/>
              <p:cNvCxnSpPr/>
              <p:nvPr/>
            </p:nvCxnSpPr>
            <p:spPr>
              <a:xfrm flipV="1">
                <a:off x="4686969" y="3713764"/>
                <a:ext cx="1080000" cy="2"/>
              </a:xfrm>
              <a:prstGeom prst="line">
                <a:avLst/>
              </a:prstGeom>
              <a:ln w="101600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74"/>
              <p:cNvCxnSpPr/>
              <p:nvPr/>
            </p:nvCxnSpPr>
            <p:spPr>
              <a:xfrm flipV="1">
                <a:off x="4686969" y="2827872"/>
                <a:ext cx="1080000" cy="2"/>
              </a:xfrm>
              <a:prstGeom prst="line">
                <a:avLst/>
              </a:prstGeom>
              <a:ln w="101600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76"/>
              <p:cNvCxnSpPr/>
              <p:nvPr/>
            </p:nvCxnSpPr>
            <p:spPr>
              <a:xfrm flipV="1">
                <a:off x="4686969" y="1980080"/>
                <a:ext cx="1080000" cy="2"/>
              </a:xfrm>
              <a:prstGeom prst="line">
                <a:avLst/>
              </a:prstGeom>
              <a:ln w="101600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77"/>
              <p:cNvCxnSpPr/>
              <p:nvPr/>
            </p:nvCxnSpPr>
            <p:spPr>
              <a:xfrm flipV="1">
                <a:off x="4687286" y="1162045"/>
                <a:ext cx="1080000" cy="2"/>
              </a:xfrm>
              <a:prstGeom prst="line">
                <a:avLst/>
              </a:prstGeom>
              <a:ln w="101600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ángulo 50"/>
              <p:cNvSpPr/>
              <p:nvPr/>
            </p:nvSpPr>
            <p:spPr>
              <a:xfrm rot="5400000">
                <a:off x="4702869" y="3455714"/>
                <a:ext cx="3367781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ES" sz="4000" dirty="0"/>
                  <a:t>7-1 </a:t>
                </a:r>
                <a:r>
                  <a:rPr lang="es-ES" sz="4000" dirty="0" err="1"/>
                  <a:t>Multiplexer</a:t>
                </a:r>
                <a:endParaRPr lang="es-ES" sz="4000" dirty="0"/>
              </a:p>
            </p:txBody>
          </p:sp>
          <p:cxnSp>
            <p:nvCxnSpPr>
              <p:cNvPr id="49" name="Conector recto 48"/>
              <p:cNvCxnSpPr/>
              <p:nvPr/>
            </p:nvCxnSpPr>
            <p:spPr>
              <a:xfrm flipV="1">
                <a:off x="6405032" y="981680"/>
                <a:ext cx="427030" cy="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ángulo 43"/>
              <p:cNvSpPr/>
              <p:nvPr/>
            </p:nvSpPr>
            <p:spPr>
              <a:xfrm>
                <a:off x="117843" y="5001449"/>
                <a:ext cx="1665616" cy="836659"/>
              </a:xfrm>
              <a:prstGeom prst="rect">
                <a:avLst/>
              </a:prstGeom>
              <a:solidFill>
                <a:schemeClr val="bg2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7" name="Rectángulo 46"/>
              <p:cNvSpPr/>
              <p:nvPr/>
            </p:nvSpPr>
            <p:spPr>
              <a:xfrm>
                <a:off x="1963994" y="4982883"/>
                <a:ext cx="2978881" cy="922734"/>
              </a:xfrm>
              <a:prstGeom prst="rect">
                <a:avLst/>
              </a:prstGeom>
              <a:solidFill>
                <a:schemeClr val="bg2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8" name="Rectángulo 47"/>
              <p:cNvSpPr/>
              <p:nvPr/>
            </p:nvSpPr>
            <p:spPr>
              <a:xfrm>
                <a:off x="5174900" y="351399"/>
                <a:ext cx="4646817" cy="6446067"/>
              </a:xfrm>
              <a:prstGeom prst="rect">
                <a:avLst/>
              </a:prstGeom>
              <a:solidFill>
                <a:schemeClr val="bg2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  <a:p>
                <a:pPr algn="ctr"/>
                <a:endParaRPr lang="es-ES" dirty="0"/>
              </a:p>
            </p:txBody>
          </p:sp>
        </p:grpSp>
        <p:pic>
          <p:nvPicPr>
            <p:cNvPr id="52" name="Imagen 5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9730" y="1869646"/>
              <a:ext cx="1605979" cy="264026"/>
            </a:xfrm>
            <a:prstGeom prst="rect">
              <a:avLst/>
            </a:prstGeom>
          </p:spPr>
        </p:pic>
        <p:cxnSp>
          <p:nvCxnSpPr>
            <p:cNvPr id="53" name="Conector recto de flecha 52"/>
            <p:cNvCxnSpPr/>
            <p:nvPr/>
          </p:nvCxnSpPr>
          <p:spPr>
            <a:xfrm>
              <a:off x="1726964" y="1996786"/>
              <a:ext cx="3600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65826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23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DANIEL ANGEL CHAVER MARTINEZ</cp:lastModifiedBy>
  <cp:revision>36</cp:revision>
  <dcterms:created xsi:type="dcterms:W3CDTF">2020-07-03T13:44:51Z</dcterms:created>
  <dcterms:modified xsi:type="dcterms:W3CDTF">2023-11-12T17:24:43Z</dcterms:modified>
</cp:coreProperties>
</file>