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14/11/2023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35056D-E50A-14D5-F35D-F31E93943FF1}"/>
              </a:ext>
            </a:extLst>
          </p:cNvPr>
          <p:cNvGrpSpPr/>
          <p:nvPr/>
        </p:nvGrpSpPr>
        <p:grpSpPr>
          <a:xfrm>
            <a:off x="47826" y="172094"/>
            <a:ext cx="11550869" cy="6633998"/>
            <a:chOff x="47826" y="172094"/>
            <a:chExt cx="11550869" cy="6633998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86006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Boot</a:t>
              </a:r>
              <a:r>
                <a:rPr lang="es-ES" sz="2800" b="1" dirty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1714207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Sys</a:t>
              </a:r>
              <a:r>
                <a:rPr lang="es-ES" sz="2800" b="1" dirty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542950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ángulo 37"/>
            <p:cNvSpPr>
              <a:spLocks noChangeAspect="1"/>
            </p:cNvSpPr>
            <p:nvPr/>
          </p:nvSpPr>
          <p:spPr>
            <a:xfrm>
              <a:off x="2120631" y="3409793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SPI2-Accel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4289336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5156179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602977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22566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Address</a:t>
              </a:r>
              <a:r>
                <a:rPr lang="es-ES" sz="2800" b="1" dirty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65388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6326471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5456919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618144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23316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>
                  <a:solidFill>
                    <a:schemeClr val="tx1"/>
                  </a:solidFill>
                </a:rPr>
                <a:t>Axi</a:t>
              </a:r>
              <a:r>
                <a:rPr lang="es-ES" sz="2800" b="1" dirty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13588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VeeR</a:t>
              </a:r>
              <a:r>
                <a:rPr lang="es-ES" sz="2800" b="1" dirty="0">
                  <a:solidFill>
                    <a:schemeClr val="tx1"/>
                  </a:solidFill>
                </a:rPr>
                <a:t> EL2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71333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8637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45935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981964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5064132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48551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[15:6]</a:t>
              </a: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8916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[5:2]</a:t>
              </a: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874448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6326470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687" y="3267973"/>
              <a:ext cx="963047" cy="963047"/>
            </a:xfrm>
            <a:prstGeom prst="rect">
              <a:avLst/>
            </a:prstGeom>
          </p:spPr>
        </p:pic>
        <p:cxnSp>
          <p:nvCxnSpPr>
            <p:cNvPr id="65" name="Conector recto de flecha 64"/>
            <p:cNvCxnSpPr/>
            <p:nvPr/>
          </p:nvCxnSpPr>
          <p:spPr>
            <a:xfrm>
              <a:off x="1575884" y="3695124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8567" y="855942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400" y="2254641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2854591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166169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>
              <a:off x="6408263" y="977606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21500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91844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91844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73440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73440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3613150" y="172094"/>
              <a:ext cx="0" cy="490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/>
            <p:cNvCxnSpPr/>
            <p:nvPr/>
          </p:nvCxnSpPr>
          <p:spPr>
            <a:xfrm flipV="1">
              <a:off x="4686969" y="372239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2836498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1988706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170671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64340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/>
                <a:t>7-1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90306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1946742" y="3329401"/>
              <a:ext cx="2978881" cy="76259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5174900" y="360025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78272"/>
              <a:ext cx="1605979" cy="264026"/>
            </a:xfrm>
            <a:prstGeom prst="rect">
              <a:avLst/>
            </a:prstGeom>
          </p:spPr>
        </p:pic>
        <p:cxnSp>
          <p:nvCxnSpPr>
            <p:cNvPr id="52" name="Conector recto de flecha 51"/>
            <p:cNvCxnSpPr/>
            <p:nvPr/>
          </p:nvCxnSpPr>
          <p:spPr>
            <a:xfrm>
              <a:off x="1745818" y="2005412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ángulo 46">
              <a:extLst>
                <a:ext uri="{FF2B5EF4-FFF2-40B4-BE49-F238E27FC236}">
                  <a16:creationId xmlns:a16="http://schemas.microsoft.com/office/drawing/2014/main" id="{A4C8CA77-BBA9-2DDF-A4AC-9B1F126EBB06}"/>
                </a:ext>
              </a:extLst>
            </p:cNvPr>
            <p:cNvSpPr/>
            <p:nvPr/>
          </p:nvSpPr>
          <p:spPr>
            <a:xfrm>
              <a:off x="400324" y="3192920"/>
              <a:ext cx="1162862" cy="109640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43</cp:revision>
  <dcterms:created xsi:type="dcterms:W3CDTF">2020-07-03T13:44:51Z</dcterms:created>
  <dcterms:modified xsi:type="dcterms:W3CDTF">2023-11-14T12:45:49Z</dcterms:modified>
</cp:coreProperties>
</file>